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8" r:id="rId3"/>
    <p:sldId id="259" r:id="rId4"/>
    <p:sldId id="260" r:id="rId5"/>
  </p:sldIdLst>
  <p:sldSz cx="15544800" cy="10058400"/>
  <p:notesSz cx="15544800" cy="100584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7A92E70-25DD-4758-9D16-080CF6ABCA84}" v="5" dt="2025-03-24T10:52:13.700"/>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1278" y="7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slide" Target="slides/slide4.xml"/><Relationship Id="rId10"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holas Ngolo" userId="e39bcf67-47d2-4daa-9bf3-5d53ef8d329d" providerId="ADAL" clId="{D7A92E70-25DD-4758-9D16-080CF6ABCA84}"/>
    <pc:docChg chg="undo custSel delSld modSld">
      <pc:chgData name="Nicholas Ngolo" userId="e39bcf67-47d2-4daa-9bf3-5d53ef8d329d" providerId="ADAL" clId="{D7A92E70-25DD-4758-9D16-080CF6ABCA84}" dt="2025-03-24T10:53:49.784" v="468" actId="20577"/>
      <pc:docMkLst>
        <pc:docMk/>
      </pc:docMkLst>
      <pc:sldChg chg="modSp mod">
        <pc:chgData name="Nicholas Ngolo" userId="e39bcf67-47d2-4daa-9bf3-5d53ef8d329d" providerId="ADAL" clId="{D7A92E70-25DD-4758-9D16-080CF6ABCA84}" dt="2025-03-24T10:53:49.784" v="468" actId="20577"/>
        <pc:sldMkLst>
          <pc:docMk/>
          <pc:sldMk cId="0" sldId="256"/>
        </pc:sldMkLst>
        <pc:spChg chg="mod">
          <ac:chgData name="Nicholas Ngolo" userId="e39bcf67-47d2-4daa-9bf3-5d53ef8d329d" providerId="ADAL" clId="{D7A92E70-25DD-4758-9D16-080CF6ABCA84}" dt="2025-03-24T10:53:49.784" v="468" actId="20577"/>
          <ac:spMkLst>
            <pc:docMk/>
            <pc:sldMk cId="0" sldId="256"/>
            <ac:spMk id="3" creationId="{00000000-0000-0000-0000-000000000000}"/>
          </ac:spMkLst>
        </pc:spChg>
      </pc:sldChg>
      <pc:sldChg chg="del">
        <pc:chgData name="Nicholas Ngolo" userId="e39bcf67-47d2-4daa-9bf3-5d53ef8d329d" providerId="ADAL" clId="{D7A92E70-25DD-4758-9D16-080CF6ABCA84}" dt="2025-03-24T10:30:23.919" v="0" actId="47"/>
        <pc:sldMkLst>
          <pc:docMk/>
          <pc:sldMk cId="0" sldId="257"/>
        </pc:sldMkLst>
      </pc:sldChg>
      <pc:sldChg chg="delSp modSp mod">
        <pc:chgData name="Nicholas Ngolo" userId="e39bcf67-47d2-4daa-9bf3-5d53ef8d329d" providerId="ADAL" clId="{D7A92E70-25DD-4758-9D16-080CF6ABCA84}" dt="2025-03-24T10:37:21.143" v="57" actId="2711"/>
        <pc:sldMkLst>
          <pc:docMk/>
          <pc:sldMk cId="0" sldId="258"/>
        </pc:sldMkLst>
        <pc:spChg chg="mod topLvl">
          <ac:chgData name="Nicholas Ngolo" userId="e39bcf67-47d2-4daa-9bf3-5d53ef8d329d" providerId="ADAL" clId="{D7A92E70-25DD-4758-9D16-080CF6ABCA84}" dt="2025-03-24T10:37:21.143" v="57" actId="2711"/>
          <ac:spMkLst>
            <pc:docMk/>
            <pc:sldMk cId="0" sldId="258"/>
            <ac:spMk id="5" creationId="{00000000-0000-0000-0000-000000000000}"/>
          </ac:spMkLst>
        </pc:spChg>
        <pc:spChg chg="del mod topLvl">
          <ac:chgData name="Nicholas Ngolo" userId="e39bcf67-47d2-4daa-9bf3-5d53ef8d329d" providerId="ADAL" clId="{D7A92E70-25DD-4758-9D16-080CF6ABCA84}" dt="2025-03-24T10:34:33.655" v="14" actId="478"/>
          <ac:spMkLst>
            <pc:docMk/>
            <pc:sldMk cId="0" sldId="258"/>
            <ac:spMk id="6" creationId="{00000000-0000-0000-0000-000000000000}"/>
          </ac:spMkLst>
        </pc:spChg>
        <pc:spChg chg="del mod">
          <ac:chgData name="Nicholas Ngolo" userId="e39bcf67-47d2-4daa-9bf3-5d53ef8d329d" providerId="ADAL" clId="{D7A92E70-25DD-4758-9D16-080CF6ABCA84}" dt="2025-03-24T10:36:19.376" v="17" actId="478"/>
          <ac:spMkLst>
            <pc:docMk/>
            <pc:sldMk cId="0" sldId="258"/>
            <ac:spMk id="7" creationId="{00000000-0000-0000-0000-000000000000}"/>
          </ac:spMkLst>
        </pc:spChg>
        <pc:grpChg chg="del mod">
          <ac:chgData name="Nicholas Ngolo" userId="e39bcf67-47d2-4daa-9bf3-5d53ef8d329d" providerId="ADAL" clId="{D7A92E70-25DD-4758-9D16-080CF6ABCA84}" dt="2025-03-24T10:34:33.655" v="14" actId="478"/>
          <ac:grpSpMkLst>
            <pc:docMk/>
            <pc:sldMk cId="0" sldId="258"/>
            <ac:grpSpMk id="16" creationId="{8DAC574A-B8AF-F91D-2F14-77DA20C7B17B}"/>
          </ac:grpSpMkLst>
        </pc:grpChg>
      </pc:sldChg>
      <pc:sldChg chg="addSp delSp modSp mod">
        <pc:chgData name="Nicholas Ngolo" userId="e39bcf67-47d2-4daa-9bf3-5d53ef8d329d" providerId="ADAL" clId="{D7A92E70-25DD-4758-9D16-080CF6ABCA84}" dt="2025-03-24T10:46:39.369" v="259" actId="14100"/>
        <pc:sldMkLst>
          <pc:docMk/>
          <pc:sldMk cId="0" sldId="259"/>
        </pc:sldMkLst>
        <pc:spChg chg="add mod">
          <ac:chgData name="Nicholas Ngolo" userId="e39bcf67-47d2-4daa-9bf3-5d53ef8d329d" providerId="ADAL" clId="{D7A92E70-25DD-4758-9D16-080CF6ABCA84}" dt="2025-03-24T10:46:12.368" v="228" actId="20577"/>
          <ac:spMkLst>
            <pc:docMk/>
            <pc:sldMk cId="0" sldId="259"/>
            <ac:spMk id="3" creationId="{4233DC60-52FD-80DE-06DA-85FEF411E84B}"/>
          </ac:spMkLst>
        </pc:spChg>
        <pc:spChg chg="mod">
          <ac:chgData name="Nicholas Ngolo" userId="e39bcf67-47d2-4daa-9bf3-5d53ef8d329d" providerId="ADAL" clId="{D7A92E70-25DD-4758-9D16-080CF6ABCA84}" dt="2025-03-24T10:46:39.369" v="259" actId="14100"/>
          <ac:spMkLst>
            <pc:docMk/>
            <pc:sldMk cId="0" sldId="259"/>
            <ac:spMk id="5" creationId="{00000000-0000-0000-0000-000000000000}"/>
          </ac:spMkLst>
        </pc:spChg>
        <pc:spChg chg="mod">
          <ac:chgData name="Nicholas Ngolo" userId="e39bcf67-47d2-4daa-9bf3-5d53ef8d329d" providerId="ADAL" clId="{D7A92E70-25DD-4758-9D16-080CF6ABCA84}" dt="2025-03-24T10:43:03.125" v="205" actId="20577"/>
          <ac:spMkLst>
            <pc:docMk/>
            <pc:sldMk cId="0" sldId="259"/>
            <ac:spMk id="6" creationId="{00000000-0000-0000-0000-000000000000}"/>
          </ac:spMkLst>
        </pc:spChg>
        <pc:spChg chg="mod">
          <ac:chgData name="Nicholas Ngolo" userId="e39bcf67-47d2-4daa-9bf3-5d53ef8d329d" providerId="ADAL" clId="{D7A92E70-25DD-4758-9D16-080CF6ABCA84}" dt="2025-03-24T10:46:09.763" v="227" actId="5793"/>
          <ac:spMkLst>
            <pc:docMk/>
            <pc:sldMk cId="0" sldId="259"/>
            <ac:spMk id="7" creationId="{00000000-0000-0000-0000-000000000000}"/>
          </ac:spMkLst>
        </pc:spChg>
        <pc:spChg chg="del mod">
          <ac:chgData name="Nicholas Ngolo" userId="e39bcf67-47d2-4daa-9bf3-5d53ef8d329d" providerId="ADAL" clId="{D7A92E70-25DD-4758-9D16-080CF6ABCA84}" dt="2025-03-24T10:44:27.389" v="212" actId="478"/>
          <ac:spMkLst>
            <pc:docMk/>
            <pc:sldMk cId="0" sldId="259"/>
            <ac:spMk id="8" creationId="{00000000-0000-0000-0000-000000000000}"/>
          </ac:spMkLst>
        </pc:spChg>
      </pc:sldChg>
      <pc:sldChg chg="addSp delSp modSp mod">
        <pc:chgData name="Nicholas Ngolo" userId="e39bcf67-47d2-4daa-9bf3-5d53ef8d329d" providerId="ADAL" clId="{D7A92E70-25DD-4758-9D16-080CF6ABCA84}" dt="2025-03-24T10:52:49.859" v="385" actId="1582"/>
        <pc:sldMkLst>
          <pc:docMk/>
          <pc:sldMk cId="0" sldId="260"/>
        </pc:sldMkLst>
        <pc:spChg chg="mod">
          <ac:chgData name="Nicholas Ngolo" userId="e39bcf67-47d2-4daa-9bf3-5d53ef8d329d" providerId="ADAL" clId="{D7A92E70-25DD-4758-9D16-080CF6ABCA84}" dt="2025-03-24T10:52:04.164" v="377" actId="20577"/>
          <ac:spMkLst>
            <pc:docMk/>
            <pc:sldMk cId="0" sldId="260"/>
            <ac:spMk id="4" creationId="{00000000-0000-0000-0000-000000000000}"/>
          </ac:spMkLst>
        </pc:spChg>
        <pc:spChg chg="del">
          <ac:chgData name="Nicholas Ngolo" userId="e39bcf67-47d2-4daa-9bf3-5d53ef8d329d" providerId="ADAL" clId="{D7A92E70-25DD-4758-9D16-080CF6ABCA84}" dt="2025-03-24T10:52:19.096" v="381" actId="478"/>
          <ac:spMkLst>
            <pc:docMk/>
            <pc:sldMk cId="0" sldId="260"/>
            <ac:spMk id="5" creationId="{00000000-0000-0000-0000-000000000000}"/>
          </ac:spMkLst>
        </pc:spChg>
        <pc:picChg chg="add mod">
          <ac:chgData name="Nicholas Ngolo" userId="e39bcf67-47d2-4daa-9bf3-5d53ef8d329d" providerId="ADAL" clId="{D7A92E70-25DD-4758-9D16-080CF6ABCA84}" dt="2025-03-24T10:52:49.859" v="385" actId="1582"/>
          <ac:picMkLst>
            <pc:docMk/>
            <pc:sldMk cId="0" sldId="260"/>
            <ac:picMk id="3" creationId="{FD4F7436-9E77-D4E9-2B8A-1A05C0C6B1AA}"/>
          </ac:picMkLst>
        </pc:picChg>
        <pc:picChg chg="add mod">
          <ac:chgData name="Nicholas Ngolo" userId="e39bcf67-47d2-4daa-9bf3-5d53ef8d329d" providerId="ADAL" clId="{D7A92E70-25DD-4758-9D16-080CF6ABCA84}" dt="2025-03-24T10:52:49.859" v="385" actId="1582"/>
          <ac:picMkLst>
            <pc:docMk/>
            <pc:sldMk cId="0" sldId="260"/>
            <ac:picMk id="12" creationId="{8D1A1F58-6E83-5262-9480-F4196A295A58}"/>
          </ac:picMkLst>
        </pc:picChg>
        <pc:picChg chg="add mod">
          <ac:chgData name="Nicholas Ngolo" userId="e39bcf67-47d2-4daa-9bf3-5d53ef8d329d" providerId="ADAL" clId="{D7A92E70-25DD-4758-9D16-080CF6ABCA84}" dt="2025-03-24T10:52:13.700" v="379" actId="571"/>
          <ac:picMkLst>
            <pc:docMk/>
            <pc:sldMk cId="0" sldId="260"/>
            <ac:picMk id="13" creationId="{00786F29-1FB8-C7DE-9415-679BE93D2769}"/>
          </ac:picMkLst>
        </pc:picChg>
        <pc:picChg chg="add mod">
          <ac:chgData name="Nicholas Ngolo" userId="e39bcf67-47d2-4daa-9bf3-5d53ef8d329d" providerId="ADAL" clId="{D7A92E70-25DD-4758-9D16-080CF6ABCA84}" dt="2025-03-24T10:52:13.700" v="379" actId="571"/>
          <ac:picMkLst>
            <pc:docMk/>
            <pc:sldMk cId="0" sldId="260"/>
            <ac:picMk id="14" creationId="{A4E66A1A-2526-AB21-BB7A-0FE77460D797}"/>
          </ac:picMkLst>
        </pc:picChg>
      </pc:sldChg>
      <pc:sldChg chg="del">
        <pc:chgData name="Nicholas Ngolo" userId="e39bcf67-47d2-4daa-9bf3-5d53ef8d329d" providerId="ADAL" clId="{D7A92E70-25DD-4758-9D16-080CF6ABCA84}" dt="2025-03-24T10:52:57.774" v="386" actId="47"/>
        <pc:sldMkLst>
          <pc:docMk/>
          <pc:sldMk cId="0" sldId="261"/>
        </pc:sldMkLst>
      </pc:sldChg>
      <pc:sldChg chg="del">
        <pc:chgData name="Nicholas Ngolo" userId="e39bcf67-47d2-4daa-9bf3-5d53ef8d329d" providerId="ADAL" clId="{D7A92E70-25DD-4758-9D16-080CF6ABCA84}" dt="2025-03-24T10:52:58.251" v="387" actId="47"/>
        <pc:sldMkLst>
          <pc:docMk/>
          <pc:sldMk cId="0" sldId="262"/>
        </pc:sldMkLst>
      </pc:sldChg>
      <pc:sldChg chg="del">
        <pc:chgData name="Nicholas Ngolo" userId="e39bcf67-47d2-4daa-9bf3-5d53ef8d329d" providerId="ADAL" clId="{D7A92E70-25DD-4758-9D16-080CF6ABCA84}" dt="2025-03-24T10:52:58.696" v="388" actId="47"/>
        <pc:sldMkLst>
          <pc:docMk/>
          <pc:sldMk cId="0" sldId="263"/>
        </pc:sldMkLst>
      </pc:sldChg>
      <pc:sldChg chg="del">
        <pc:chgData name="Nicholas Ngolo" userId="e39bcf67-47d2-4daa-9bf3-5d53ef8d329d" providerId="ADAL" clId="{D7A92E70-25DD-4758-9D16-080CF6ABCA84}" dt="2025-03-24T10:52:59.367" v="389" actId="47"/>
        <pc:sldMkLst>
          <pc:docMk/>
          <pc:sldMk cId="0" sldId="264"/>
        </pc:sldMkLst>
      </pc:sldChg>
      <pc:sldChg chg="del">
        <pc:chgData name="Nicholas Ngolo" userId="e39bcf67-47d2-4daa-9bf3-5d53ef8d329d" providerId="ADAL" clId="{D7A92E70-25DD-4758-9D16-080CF6ABCA84}" dt="2025-03-24T10:53:00.005" v="390" actId="47"/>
        <pc:sldMkLst>
          <pc:docMk/>
          <pc:sldMk cId="0" sldId="265"/>
        </pc:sldMkLst>
      </pc:sldChg>
      <pc:sldChg chg="del">
        <pc:chgData name="Nicholas Ngolo" userId="e39bcf67-47d2-4daa-9bf3-5d53ef8d329d" providerId="ADAL" clId="{D7A92E70-25DD-4758-9D16-080CF6ABCA84}" dt="2025-03-24T10:53:03.247" v="391" actId="47"/>
        <pc:sldMkLst>
          <pc:docMk/>
          <pc:sldMk cId="0" sldId="266"/>
        </pc:sldMkLst>
      </pc:sldChg>
      <pc:sldChg chg="del">
        <pc:chgData name="Nicholas Ngolo" userId="e39bcf67-47d2-4daa-9bf3-5d53ef8d329d" providerId="ADAL" clId="{D7A92E70-25DD-4758-9D16-080CF6ABCA84}" dt="2025-03-24T10:53:03.927" v="392" actId="47"/>
        <pc:sldMkLst>
          <pc:docMk/>
          <pc:sldMk cId="0" sldId="267"/>
        </pc:sldMkLst>
      </pc:sldChg>
      <pc:sldChg chg="del">
        <pc:chgData name="Nicholas Ngolo" userId="e39bcf67-47d2-4daa-9bf3-5d53ef8d329d" providerId="ADAL" clId="{D7A92E70-25DD-4758-9D16-080CF6ABCA84}" dt="2025-03-24T10:53:04.412" v="393" actId="47"/>
        <pc:sldMkLst>
          <pc:docMk/>
          <pc:sldMk cId="0" sldId="268"/>
        </pc:sldMkLst>
      </pc:sldChg>
      <pc:sldChg chg="del">
        <pc:chgData name="Nicholas Ngolo" userId="e39bcf67-47d2-4daa-9bf3-5d53ef8d329d" providerId="ADAL" clId="{D7A92E70-25DD-4758-9D16-080CF6ABCA84}" dt="2025-03-24T10:53:04.805" v="394" actId="47"/>
        <pc:sldMkLst>
          <pc:docMk/>
          <pc:sldMk cId="0" sldId="269"/>
        </pc:sldMkLst>
      </pc:sldChg>
      <pc:sldChg chg="del">
        <pc:chgData name="Nicholas Ngolo" userId="e39bcf67-47d2-4daa-9bf3-5d53ef8d329d" providerId="ADAL" clId="{D7A92E70-25DD-4758-9D16-080CF6ABCA84}" dt="2025-03-24T10:53:05.184" v="395" actId="47"/>
        <pc:sldMkLst>
          <pc:docMk/>
          <pc:sldMk cId="0" sldId="270"/>
        </pc:sldMkLst>
      </pc:sldChg>
      <pc:sldChg chg="del">
        <pc:chgData name="Nicholas Ngolo" userId="e39bcf67-47d2-4daa-9bf3-5d53ef8d329d" providerId="ADAL" clId="{D7A92E70-25DD-4758-9D16-080CF6ABCA84}" dt="2025-03-24T10:53:05.488" v="396" actId="47"/>
        <pc:sldMkLst>
          <pc:docMk/>
          <pc:sldMk cId="0" sldId="271"/>
        </pc:sldMkLst>
      </pc:sldChg>
      <pc:sldChg chg="del">
        <pc:chgData name="Nicholas Ngolo" userId="e39bcf67-47d2-4daa-9bf3-5d53ef8d329d" providerId="ADAL" clId="{D7A92E70-25DD-4758-9D16-080CF6ABCA84}" dt="2025-03-24T10:53:05.888" v="397" actId="47"/>
        <pc:sldMkLst>
          <pc:docMk/>
          <pc:sldMk cId="0" sldId="272"/>
        </pc:sldMkLst>
      </pc:sldChg>
      <pc:sldChg chg="del">
        <pc:chgData name="Nicholas Ngolo" userId="e39bcf67-47d2-4daa-9bf3-5d53ef8d329d" providerId="ADAL" clId="{D7A92E70-25DD-4758-9D16-080CF6ABCA84}" dt="2025-03-24T10:53:06.323" v="398" actId="47"/>
        <pc:sldMkLst>
          <pc:docMk/>
          <pc:sldMk cId="0" sldId="273"/>
        </pc:sldMkLst>
      </pc:sldChg>
      <pc:sldChg chg="del">
        <pc:chgData name="Nicholas Ngolo" userId="e39bcf67-47d2-4daa-9bf3-5d53ef8d329d" providerId="ADAL" clId="{D7A92E70-25DD-4758-9D16-080CF6ABCA84}" dt="2025-03-24T10:53:06.747" v="399" actId="47"/>
        <pc:sldMkLst>
          <pc:docMk/>
          <pc:sldMk cId="0" sldId="274"/>
        </pc:sldMkLst>
      </pc:sldChg>
      <pc:sldChg chg="del">
        <pc:chgData name="Nicholas Ngolo" userId="e39bcf67-47d2-4daa-9bf3-5d53ef8d329d" providerId="ADAL" clId="{D7A92E70-25DD-4758-9D16-080CF6ABCA84}" dt="2025-03-24T10:53:07.121" v="400" actId="47"/>
        <pc:sldMkLst>
          <pc:docMk/>
          <pc:sldMk cId="0" sldId="275"/>
        </pc:sldMkLst>
      </pc:sldChg>
      <pc:sldChg chg="del">
        <pc:chgData name="Nicholas Ngolo" userId="e39bcf67-47d2-4daa-9bf3-5d53ef8d329d" providerId="ADAL" clId="{D7A92E70-25DD-4758-9D16-080CF6ABCA84}" dt="2025-03-24T10:53:07.417" v="401" actId="47"/>
        <pc:sldMkLst>
          <pc:docMk/>
          <pc:sldMk cId="0" sldId="276"/>
        </pc:sldMkLst>
      </pc:sldChg>
      <pc:sldChg chg="del">
        <pc:chgData name="Nicholas Ngolo" userId="e39bcf67-47d2-4daa-9bf3-5d53ef8d329d" providerId="ADAL" clId="{D7A92E70-25DD-4758-9D16-080CF6ABCA84}" dt="2025-03-24T10:53:07.688" v="402" actId="47"/>
        <pc:sldMkLst>
          <pc:docMk/>
          <pc:sldMk cId="0" sldId="277"/>
        </pc:sldMkLst>
      </pc:sldChg>
      <pc:sldChg chg="del">
        <pc:chgData name="Nicholas Ngolo" userId="e39bcf67-47d2-4daa-9bf3-5d53ef8d329d" providerId="ADAL" clId="{D7A92E70-25DD-4758-9D16-080CF6ABCA84}" dt="2025-03-24T10:53:08.004" v="403" actId="47"/>
        <pc:sldMkLst>
          <pc:docMk/>
          <pc:sldMk cId="0" sldId="279"/>
        </pc:sldMkLst>
      </pc:sldChg>
      <pc:sldChg chg="del">
        <pc:chgData name="Nicholas Ngolo" userId="e39bcf67-47d2-4daa-9bf3-5d53ef8d329d" providerId="ADAL" clId="{D7A92E70-25DD-4758-9D16-080CF6ABCA84}" dt="2025-03-24T10:53:08.511" v="404" actId="47"/>
        <pc:sldMkLst>
          <pc:docMk/>
          <pc:sldMk cId="0" sldId="280"/>
        </pc:sldMkLst>
      </pc:sldChg>
      <pc:sldChg chg="del">
        <pc:chgData name="Nicholas Ngolo" userId="e39bcf67-47d2-4daa-9bf3-5d53ef8d329d" providerId="ADAL" clId="{D7A92E70-25DD-4758-9D16-080CF6ABCA84}" dt="2025-03-24T10:53:08.814" v="405" actId="47"/>
        <pc:sldMkLst>
          <pc:docMk/>
          <pc:sldMk cId="0" sldId="281"/>
        </pc:sldMkLst>
      </pc:sldChg>
      <pc:sldChg chg="del">
        <pc:chgData name="Nicholas Ngolo" userId="e39bcf67-47d2-4daa-9bf3-5d53ef8d329d" providerId="ADAL" clId="{D7A92E70-25DD-4758-9D16-080CF6ABCA84}" dt="2025-03-24T10:53:09.273" v="406" actId="47"/>
        <pc:sldMkLst>
          <pc:docMk/>
          <pc:sldMk cId="0" sldId="282"/>
        </pc:sldMkLst>
      </pc:sldChg>
      <pc:sldChg chg="del">
        <pc:chgData name="Nicholas Ngolo" userId="e39bcf67-47d2-4daa-9bf3-5d53ef8d329d" providerId="ADAL" clId="{D7A92E70-25DD-4758-9D16-080CF6ABCA84}" dt="2025-03-24T10:53:09.624" v="407" actId="47"/>
        <pc:sldMkLst>
          <pc:docMk/>
          <pc:sldMk cId="0" sldId="283"/>
        </pc:sldMkLst>
      </pc:sldChg>
      <pc:sldChg chg="del">
        <pc:chgData name="Nicholas Ngolo" userId="e39bcf67-47d2-4daa-9bf3-5d53ef8d329d" providerId="ADAL" clId="{D7A92E70-25DD-4758-9D16-080CF6ABCA84}" dt="2025-03-24T10:53:10.210" v="408" actId="47"/>
        <pc:sldMkLst>
          <pc:docMk/>
          <pc:sldMk cId="0" sldId="284"/>
        </pc:sldMkLst>
      </pc:sldChg>
      <pc:sldChg chg="del">
        <pc:chgData name="Nicholas Ngolo" userId="e39bcf67-47d2-4daa-9bf3-5d53ef8d329d" providerId="ADAL" clId="{D7A92E70-25DD-4758-9D16-080CF6ABCA84}" dt="2025-03-24T10:53:10.696" v="409" actId="47"/>
        <pc:sldMkLst>
          <pc:docMk/>
          <pc:sldMk cId="0" sldId="285"/>
        </pc:sldMkLst>
      </pc:sldChg>
      <pc:sldChg chg="del">
        <pc:chgData name="Nicholas Ngolo" userId="e39bcf67-47d2-4daa-9bf3-5d53ef8d329d" providerId="ADAL" clId="{D7A92E70-25DD-4758-9D16-080CF6ABCA84}" dt="2025-03-24T10:53:11.136" v="410" actId="47"/>
        <pc:sldMkLst>
          <pc:docMk/>
          <pc:sldMk cId="0" sldId="286"/>
        </pc:sldMkLst>
      </pc:sldChg>
      <pc:sldChg chg="del">
        <pc:chgData name="Nicholas Ngolo" userId="e39bcf67-47d2-4daa-9bf3-5d53ef8d329d" providerId="ADAL" clId="{D7A92E70-25DD-4758-9D16-080CF6ABCA84}" dt="2025-03-24T10:53:11.743" v="411" actId="47"/>
        <pc:sldMkLst>
          <pc:docMk/>
          <pc:sldMk cId="0" sldId="287"/>
        </pc:sldMkLst>
      </pc:sldChg>
      <pc:sldChg chg="del">
        <pc:chgData name="Nicholas Ngolo" userId="e39bcf67-47d2-4daa-9bf3-5d53ef8d329d" providerId="ADAL" clId="{D7A92E70-25DD-4758-9D16-080CF6ABCA84}" dt="2025-03-24T10:53:12.255" v="412" actId="47"/>
        <pc:sldMkLst>
          <pc:docMk/>
          <pc:sldMk cId="0" sldId="288"/>
        </pc:sldMkLst>
      </pc:sldChg>
      <pc:sldChg chg="del">
        <pc:chgData name="Nicholas Ngolo" userId="e39bcf67-47d2-4daa-9bf3-5d53ef8d329d" providerId="ADAL" clId="{D7A92E70-25DD-4758-9D16-080CF6ABCA84}" dt="2025-03-24T10:53:12.557" v="413" actId="47"/>
        <pc:sldMkLst>
          <pc:docMk/>
          <pc:sldMk cId="0" sldId="289"/>
        </pc:sldMkLst>
      </pc:sldChg>
      <pc:sldChg chg="del">
        <pc:chgData name="Nicholas Ngolo" userId="e39bcf67-47d2-4daa-9bf3-5d53ef8d329d" providerId="ADAL" clId="{D7A92E70-25DD-4758-9D16-080CF6ABCA84}" dt="2025-03-24T10:53:12.845" v="414" actId="47"/>
        <pc:sldMkLst>
          <pc:docMk/>
          <pc:sldMk cId="0" sldId="290"/>
        </pc:sldMkLst>
      </pc:sldChg>
      <pc:sldChg chg="del">
        <pc:chgData name="Nicholas Ngolo" userId="e39bcf67-47d2-4daa-9bf3-5d53ef8d329d" providerId="ADAL" clId="{D7A92E70-25DD-4758-9D16-080CF6ABCA84}" dt="2025-03-24T10:53:13.626" v="415" actId="47"/>
        <pc:sldMkLst>
          <pc:docMk/>
          <pc:sldMk cId="0" sldId="291"/>
        </pc:sldMkLst>
      </pc:sldChg>
      <pc:sldChg chg="del">
        <pc:chgData name="Nicholas Ngolo" userId="e39bcf67-47d2-4daa-9bf3-5d53ef8d329d" providerId="ADAL" clId="{D7A92E70-25DD-4758-9D16-080CF6ABCA84}" dt="2025-03-24T10:53:14.271" v="416" actId="47"/>
        <pc:sldMkLst>
          <pc:docMk/>
          <pc:sldMk cId="0" sldId="292"/>
        </pc:sldMkLst>
      </pc:sldChg>
      <pc:sldChg chg="del">
        <pc:chgData name="Nicholas Ngolo" userId="e39bcf67-47d2-4daa-9bf3-5d53ef8d329d" providerId="ADAL" clId="{D7A92E70-25DD-4758-9D16-080CF6ABCA84}" dt="2025-03-24T10:53:14.905" v="417" actId="47"/>
        <pc:sldMkLst>
          <pc:docMk/>
          <pc:sldMk cId="0" sldId="293"/>
        </pc:sldMkLst>
      </pc:sldChg>
      <pc:sldChg chg="del">
        <pc:chgData name="Nicholas Ngolo" userId="e39bcf67-47d2-4daa-9bf3-5d53ef8d329d" providerId="ADAL" clId="{D7A92E70-25DD-4758-9D16-080CF6ABCA84}" dt="2025-03-24T10:53:19.198" v="418" actId="47"/>
        <pc:sldMkLst>
          <pc:docMk/>
          <pc:sldMk cId="3636896654" sldId="294"/>
        </pc:sldMkLst>
      </pc:sldChg>
      <pc:sldMasterChg chg="delSldLayout">
        <pc:chgData name="Nicholas Ngolo" userId="e39bcf67-47d2-4daa-9bf3-5d53ef8d329d" providerId="ADAL" clId="{D7A92E70-25DD-4758-9D16-080CF6ABCA84}" dt="2025-03-24T10:53:19.198" v="418" actId="47"/>
        <pc:sldMasterMkLst>
          <pc:docMk/>
          <pc:sldMasterMk cId="0" sldId="2147483648"/>
        </pc:sldMasterMkLst>
        <pc:sldLayoutChg chg="del">
          <pc:chgData name="Nicholas Ngolo" userId="e39bcf67-47d2-4daa-9bf3-5d53ef8d329d" providerId="ADAL" clId="{D7A92E70-25DD-4758-9D16-080CF6ABCA84}" dt="2025-03-24T10:53:19.198" v="418" actId="47"/>
          <pc:sldLayoutMkLst>
            <pc:docMk/>
            <pc:sldMasterMk cId="0" sldId="2147483648"/>
            <pc:sldLayoutMk cId="309746212" sldId="2147483666"/>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165860" y="3118104"/>
            <a:ext cx="13213080" cy="2112264"/>
          </a:xfrm>
          <a:prstGeom prst="rect">
            <a:avLst/>
          </a:prstGeom>
        </p:spPr>
        <p:txBody>
          <a:bodyPr wrap="square" lIns="0" tIns="0" rIns="0" bIns="0">
            <a:spAutoFit/>
          </a:bodyPr>
          <a:lstStyle>
            <a:lvl1pPr>
              <a:defRPr sz="3150" b="1" i="0">
                <a:solidFill>
                  <a:srgbClr val="C0042D"/>
                </a:solidFill>
                <a:latin typeface="Trebuchet MS"/>
                <a:cs typeface="Trebuchet MS"/>
              </a:defRPr>
            </a:lvl1pPr>
          </a:lstStyle>
          <a:p>
            <a:endParaRPr/>
          </a:p>
        </p:txBody>
      </p:sp>
      <p:sp>
        <p:nvSpPr>
          <p:cNvPr id="3" name="Holder 3"/>
          <p:cNvSpPr>
            <a:spLocks noGrp="1"/>
          </p:cNvSpPr>
          <p:nvPr>
            <p:ph type="subTitle" idx="4"/>
          </p:nvPr>
        </p:nvSpPr>
        <p:spPr>
          <a:xfrm>
            <a:off x="2331720" y="5632704"/>
            <a:ext cx="10881360" cy="25146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3/24/2025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150" b="1" i="0">
                <a:solidFill>
                  <a:srgbClr val="C0042D"/>
                </a:solidFill>
                <a:latin typeface="Trebuchet MS"/>
                <a:cs typeface="Trebuchet MS"/>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3/24/2025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150" b="1" i="0">
                <a:solidFill>
                  <a:srgbClr val="C0042D"/>
                </a:solidFill>
                <a:latin typeface="Trebuchet MS"/>
                <a:cs typeface="Trebuchet MS"/>
              </a:defRPr>
            </a:lvl1pPr>
          </a:lstStyle>
          <a:p>
            <a:endParaRPr/>
          </a:p>
        </p:txBody>
      </p:sp>
      <p:sp>
        <p:nvSpPr>
          <p:cNvPr id="3" name="Holder 3"/>
          <p:cNvSpPr>
            <a:spLocks noGrp="1"/>
          </p:cNvSpPr>
          <p:nvPr>
            <p:ph sz="half" idx="2"/>
          </p:nvPr>
        </p:nvSpPr>
        <p:spPr>
          <a:xfrm>
            <a:off x="777240" y="2313432"/>
            <a:ext cx="6761988" cy="663854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8005572" y="2313432"/>
            <a:ext cx="6761988" cy="663854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3/24/2025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150" b="1" i="0">
                <a:solidFill>
                  <a:srgbClr val="C0042D"/>
                </a:solidFill>
                <a:latin typeface="Trebuchet MS"/>
                <a:cs typeface="Trebuchet M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3/24/2025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3/24/2025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564515" y="476250"/>
            <a:ext cx="389890" cy="0"/>
          </a:xfrm>
          <a:custGeom>
            <a:avLst/>
            <a:gdLst/>
            <a:ahLst/>
            <a:cxnLst/>
            <a:rect l="l" t="t" r="r" b="b"/>
            <a:pathLst>
              <a:path w="389890">
                <a:moveTo>
                  <a:pt x="389534" y="0"/>
                </a:moveTo>
                <a:lnTo>
                  <a:pt x="0" y="0"/>
                </a:lnTo>
              </a:path>
            </a:pathLst>
          </a:custGeom>
          <a:ln w="38100">
            <a:solidFill>
              <a:srgbClr val="C0042D"/>
            </a:solidFill>
          </a:ln>
        </p:spPr>
        <p:txBody>
          <a:bodyPr wrap="square" lIns="0" tIns="0" rIns="0" bIns="0" rtlCol="0"/>
          <a:lstStyle/>
          <a:p>
            <a:endParaRPr/>
          </a:p>
        </p:txBody>
      </p:sp>
      <p:sp>
        <p:nvSpPr>
          <p:cNvPr id="17" name="bg object 17"/>
          <p:cNvSpPr/>
          <p:nvPr/>
        </p:nvSpPr>
        <p:spPr>
          <a:xfrm>
            <a:off x="564515" y="583565"/>
            <a:ext cx="389890" cy="0"/>
          </a:xfrm>
          <a:custGeom>
            <a:avLst/>
            <a:gdLst/>
            <a:ahLst/>
            <a:cxnLst/>
            <a:rect l="l" t="t" r="r" b="b"/>
            <a:pathLst>
              <a:path w="389890">
                <a:moveTo>
                  <a:pt x="389534" y="0"/>
                </a:moveTo>
                <a:lnTo>
                  <a:pt x="0" y="0"/>
                </a:lnTo>
              </a:path>
            </a:pathLst>
          </a:custGeom>
          <a:ln w="38100">
            <a:solidFill>
              <a:srgbClr val="C0042D"/>
            </a:solidFill>
          </a:ln>
        </p:spPr>
        <p:txBody>
          <a:bodyPr wrap="square" lIns="0" tIns="0" rIns="0" bIns="0" rtlCol="0"/>
          <a:lstStyle/>
          <a:p>
            <a:endParaRPr/>
          </a:p>
        </p:txBody>
      </p:sp>
      <p:sp>
        <p:nvSpPr>
          <p:cNvPr id="18" name="bg object 18"/>
          <p:cNvSpPr/>
          <p:nvPr/>
        </p:nvSpPr>
        <p:spPr>
          <a:xfrm>
            <a:off x="564515" y="690880"/>
            <a:ext cx="389890" cy="0"/>
          </a:xfrm>
          <a:custGeom>
            <a:avLst/>
            <a:gdLst/>
            <a:ahLst/>
            <a:cxnLst/>
            <a:rect l="l" t="t" r="r" b="b"/>
            <a:pathLst>
              <a:path w="389890">
                <a:moveTo>
                  <a:pt x="389534" y="0"/>
                </a:moveTo>
                <a:lnTo>
                  <a:pt x="0" y="0"/>
                </a:lnTo>
              </a:path>
            </a:pathLst>
          </a:custGeom>
          <a:ln w="38100">
            <a:solidFill>
              <a:srgbClr val="C0042D"/>
            </a:solidFill>
          </a:ln>
        </p:spPr>
        <p:txBody>
          <a:bodyPr wrap="square" lIns="0" tIns="0" rIns="0" bIns="0" rtlCol="0"/>
          <a:lstStyle/>
          <a:p>
            <a:endParaRPr/>
          </a:p>
        </p:txBody>
      </p:sp>
      <p:sp>
        <p:nvSpPr>
          <p:cNvPr id="2" name="Holder 2"/>
          <p:cNvSpPr>
            <a:spLocks noGrp="1"/>
          </p:cNvSpPr>
          <p:nvPr>
            <p:ph type="title"/>
          </p:nvPr>
        </p:nvSpPr>
        <p:spPr>
          <a:xfrm>
            <a:off x="1577086" y="1746250"/>
            <a:ext cx="5027930" cy="778510"/>
          </a:xfrm>
          <a:prstGeom prst="rect">
            <a:avLst/>
          </a:prstGeom>
        </p:spPr>
        <p:txBody>
          <a:bodyPr wrap="square" lIns="0" tIns="0" rIns="0" bIns="0">
            <a:spAutoFit/>
          </a:bodyPr>
          <a:lstStyle>
            <a:lvl1pPr>
              <a:defRPr sz="3150" b="1" i="0">
                <a:solidFill>
                  <a:srgbClr val="C0042D"/>
                </a:solidFill>
                <a:latin typeface="Trebuchet MS"/>
                <a:cs typeface="Trebuchet MS"/>
              </a:defRPr>
            </a:lvl1pPr>
          </a:lstStyle>
          <a:p>
            <a:endParaRPr/>
          </a:p>
        </p:txBody>
      </p:sp>
      <p:sp>
        <p:nvSpPr>
          <p:cNvPr id="3" name="Holder 3"/>
          <p:cNvSpPr>
            <a:spLocks noGrp="1"/>
          </p:cNvSpPr>
          <p:nvPr>
            <p:ph type="body" idx="1"/>
          </p:nvPr>
        </p:nvSpPr>
        <p:spPr>
          <a:xfrm>
            <a:off x="777240" y="2313432"/>
            <a:ext cx="13990320" cy="663854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5285232" y="9354312"/>
            <a:ext cx="4974336" cy="50292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777240" y="9354312"/>
            <a:ext cx="3575304" cy="50292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3/24/2025</a:t>
            </a:fld>
            <a:endParaRPr lang="en-US"/>
          </a:p>
        </p:txBody>
      </p:sp>
      <p:sp>
        <p:nvSpPr>
          <p:cNvPr id="6" name="Holder 6"/>
          <p:cNvSpPr>
            <a:spLocks noGrp="1"/>
          </p:cNvSpPr>
          <p:nvPr>
            <p:ph type="sldNum" sz="quarter" idx="7"/>
          </p:nvPr>
        </p:nvSpPr>
        <p:spPr>
          <a:xfrm>
            <a:off x="11192256" y="9354312"/>
            <a:ext cx="3575304" cy="50292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040947" y="4384875"/>
            <a:ext cx="5462905" cy="452120"/>
          </a:xfrm>
          <a:prstGeom prst="rect">
            <a:avLst/>
          </a:prstGeom>
        </p:spPr>
        <p:txBody>
          <a:bodyPr vert="horz" wrap="square" lIns="0" tIns="12065" rIns="0" bIns="0" rtlCol="0">
            <a:spAutoFit/>
          </a:bodyPr>
          <a:lstStyle/>
          <a:p>
            <a:pPr marL="12700">
              <a:lnSpc>
                <a:spcPct val="100000"/>
              </a:lnSpc>
              <a:spcBef>
                <a:spcPts val="95"/>
              </a:spcBef>
            </a:pPr>
            <a:r>
              <a:rPr lang="en-US" sz="2800" spc="-35" dirty="0">
                <a:solidFill>
                  <a:srgbClr val="000000"/>
                </a:solidFill>
                <a:latin typeface="Times New Roman"/>
                <a:cs typeface="Times New Roman"/>
              </a:rPr>
              <a:t>TECHNICIAN</a:t>
            </a:r>
            <a:r>
              <a:rPr sz="2800" spc="-100" dirty="0">
                <a:solidFill>
                  <a:srgbClr val="000000"/>
                </a:solidFill>
                <a:latin typeface="Times New Roman"/>
                <a:cs typeface="Times New Roman"/>
              </a:rPr>
              <a:t> </a:t>
            </a:r>
            <a:r>
              <a:rPr sz="2800" spc="-30" dirty="0">
                <a:solidFill>
                  <a:srgbClr val="000000"/>
                </a:solidFill>
                <a:latin typeface="Times New Roman"/>
                <a:cs typeface="Times New Roman"/>
              </a:rPr>
              <a:t>NETWORKS</a:t>
            </a:r>
            <a:r>
              <a:rPr sz="2800" spc="-95" dirty="0">
                <a:solidFill>
                  <a:srgbClr val="000000"/>
                </a:solidFill>
                <a:latin typeface="Times New Roman"/>
                <a:cs typeface="Times New Roman"/>
              </a:rPr>
              <a:t> </a:t>
            </a:r>
            <a:r>
              <a:rPr sz="2800" spc="-25" dirty="0">
                <a:solidFill>
                  <a:srgbClr val="000000"/>
                </a:solidFill>
                <a:latin typeface="Times New Roman"/>
                <a:cs typeface="Times New Roman"/>
              </a:rPr>
              <a:t>LTD</a:t>
            </a:r>
            <a:endParaRPr sz="2800" dirty="0">
              <a:latin typeface="Times New Roman"/>
              <a:cs typeface="Times New Roman"/>
            </a:endParaRPr>
          </a:p>
        </p:txBody>
      </p:sp>
      <p:sp>
        <p:nvSpPr>
          <p:cNvPr id="3" name="object 3"/>
          <p:cNvSpPr txBox="1"/>
          <p:nvPr/>
        </p:nvSpPr>
        <p:spPr>
          <a:xfrm>
            <a:off x="5507355" y="7162800"/>
            <a:ext cx="4530090" cy="1263808"/>
          </a:xfrm>
          <a:prstGeom prst="rect">
            <a:avLst/>
          </a:prstGeom>
        </p:spPr>
        <p:txBody>
          <a:bodyPr vert="horz" wrap="square" lIns="0" tIns="12065" rIns="0" bIns="0" rtlCol="0">
            <a:spAutoFit/>
          </a:bodyPr>
          <a:lstStyle/>
          <a:p>
            <a:pPr marL="12700" marR="67310" indent="107950" algn="ctr">
              <a:lnSpc>
                <a:spcPts val="3500"/>
              </a:lnSpc>
              <a:spcBef>
                <a:spcPts val="95"/>
              </a:spcBef>
            </a:pPr>
            <a:r>
              <a:rPr lang="en-US" sz="2800" b="1" spc="95" dirty="0">
                <a:latin typeface="Trebuchet MS"/>
                <a:cs typeface="Trebuchet MS"/>
              </a:rPr>
              <a:t>CORPORATE SOCIAL RESPONSIBILITY REPORT</a:t>
            </a:r>
            <a:endParaRPr sz="2800" dirty="0">
              <a:latin typeface="Trebuchet MS"/>
              <a:cs typeface="Trebuchet MS"/>
            </a:endParaRPr>
          </a:p>
          <a:p>
            <a:pPr marL="1844039" algn="ctr">
              <a:lnSpc>
                <a:spcPct val="100000"/>
              </a:lnSpc>
              <a:spcBef>
                <a:spcPts val="585"/>
              </a:spcBef>
            </a:pPr>
            <a:r>
              <a:rPr lang="en-US" sz="1800" b="1" spc="-30" dirty="0">
                <a:solidFill>
                  <a:srgbClr val="C0042D"/>
                </a:solidFill>
                <a:latin typeface="Trebuchet MS"/>
                <a:cs typeface="Trebuchet MS"/>
              </a:rPr>
              <a:t>2025</a:t>
            </a:r>
            <a:endParaRPr sz="1800" dirty="0">
              <a:latin typeface="Trebuchet MS"/>
              <a:cs typeface="Trebuchet MS"/>
            </a:endParaRPr>
          </a:p>
        </p:txBody>
      </p:sp>
      <p:sp>
        <p:nvSpPr>
          <p:cNvPr id="4" name="object 4"/>
          <p:cNvSpPr/>
          <p:nvPr/>
        </p:nvSpPr>
        <p:spPr>
          <a:xfrm>
            <a:off x="11635740" y="1015"/>
            <a:ext cx="3909060" cy="3865245"/>
          </a:xfrm>
          <a:custGeom>
            <a:avLst/>
            <a:gdLst/>
            <a:ahLst/>
            <a:cxnLst/>
            <a:rect l="l" t="t" r="r" b="b"/>
            <a:pathLst>
              <a:path w="3909059" h="3865245">
                <a:moveTo>
                  <a:pt x="3909059" y="0"/>
                </a:moveTo>
                <a:lnTo>
                  <a:pt x="1095375" y="0"/>
                </a:lnTo>
                <a:lnTo>
                  <a:pt x="0" y="1095120"/>
                </a:lnTo>
                <a:lnTo>
                  <a:pt x="2770250" y="3864991"/>
                </a:lnTo>
                <a:lnTo>
                  <a:pt x="3909059" y="2726308"/>
                </a:lnTo>
                <a:lnTo>
                  <a:pt x="3909059" y="0"/>
                </a:lnTo>
                <a:close/>
              </a:path>
            </a:pathLst>
          </a:custGeom>
          <a:solidFill>
            <a:srgbClr val="C0042D"/>
          </a:solidFill>
        </p:spPr>
        <p:txBody>
          <a:bodyPr wrap="square" lIns="0" tIns="0" rIns="0" bIns="0" rtlCol="0"/>
          <a:lstStyle/>
          <a:p>
            <a:endParaRPr/>
          </a:p>
        </p:txBody>
      </p:sp>
      <p:grpSp>
        <p:nvGrpSpPr>
          <p:cNvPr id="5" name="object 5"/>
          <p:cNvGrpSpPr/>
          <p:nvPr/>
        </p:nvGrpSpPr>
        <p:grpSpPr>
          <a:xfrm>
            <a:off x="0" y="1799335"/>
            <a:ext cx="4572000" cy="8260080"/>
            <a:chOff x="0" y="1799335"/>
            <a:chExt cx="4572000" cy="8260080"/>
          </a:xfrm>
        </p:grpSpPr>
        <p:sp>
          <p:nvSpPr>
            <p:cNvPr id="6" name="object 6"/>
            <p:cNvSpPr/>
            <p:nvPr/>
          </p:nvSpPr>
          <p:spPr>
            <a:xfrm>
              <a:off x="0" y="3183508"/>
              <a:ext cx="4572000" cy="6875780"/>
            </a:xfrm>
            <a:custGeom>
              <a:avLst/>
              <a:gdLst/>
              <a:ahLst/>
              <a:cxnLst/>
              <a:rect l="l" t="t" r="r" b="b"/>
              <a:pathLst>
                <a:path w="4572000" h="6875780">
                  <a:moveTo>
                    <a:pt x="0" y="0"/>
                  </a:moveTo>
                  <a:lnTo>
                    <a:pt x="0" y="6875394"/>
                  </a:lnTo>
                  <a:lnTo>
                    <a:pt x="2268347" y="6875394"/>
                  </a:lnTo>
                  <a:lnTo>
                    <a:pt x="4572000" y="4571873"/>
                  </a:lnTo>
                  <a:lnTo>
                    <a:pt x="0" y="0"/>
                  </a:lnTo>
                  <a:close/>
                </a:path>
              </a:pathLst>
            </a:custGeom>
            <a:solidFill>
              <a:srgbClr val="A7A9AC">
                <a:alpha val="49018"/>
              </a:srgbClr>
            </a:solidFill>
          </p:spPr>
          <p:txBody>
            <a:bodyPr wrap="square" lIns="0" tIns="0" rIns="0" bIns="0" rtlCol="0"/>
            <a:lstStyle/>
            <a:p>
              <a:endParaRPr/>
            </a:p>
          </p:txBody>
        </p:sp>
        <p:sp>
          <p:nvSpPr>
            <p:cNvPr id="7" name="object 7"/>
            <p:cNvSpPr/>
            <p:nvPr/>
          </p:nvSpPr>
          <p:spPr>
            <a:xfrm>
              <a:off x="0" y="1799335"/>
              <a:ext cx="2702560" cy="5164455"/>
            </a:xfrm>
            <a:custGeom>
              <a:avLst/>
              <a:gdLst/>
              <a:ahLst/>
              <a:cxnLst/>
              <a:rect l="l" t="t" r="r" b="b"/>
              <a:pathLst>
                <a:path w="2702560" h="5164455">
                  <a:moveTo>
                    <a:pt x="0" y="0"/>
                  </a:moveTo>
                  <a:lnTo>
                    <a:pt x="0" y="4923917"/>
                  </a:lnTo>
                  <a:lnTo>
                    <a:pt x="240068" y="5163947"/>
                  </a:lnTo>
                  <a:lnTo>
                    <a:pt x="2702052" y="2702052"/>
                  </a:lnTo>
                  <a:lnTo>
                    <a:pt x="0" y="0"/>
                  </a:lnTo>
                  <a:close/>
                </a:path>
              </a:pathLst>
            </a:custGeom>
            <a:solidFill>
              <a:srgbClr val="78212C"/>
            </a:solidFill>
          </p:spPr>
          <p:txBody>
            <a:bodyPr wrap="square" lIns="0" tIns="0" rIns="0" bIns="0" rtlCol="0"/>
            <a:lstStyle/>
            <a:p>
              <a:endParaRPr/>
            </a:p>
          </p:txBody>
        </p:sp>
        <p:sp>
          <p:nvSpPr>
            <p:cNvPr id="8" name="object 8"/>
            <p:cNvSpPr/>
            <p:nvPr/>
          </p:nvSpPr>
          <p:spPr>
            <a:xfrm>
              <a:off x="0" y="6474586"/>
              <a:ext cx="2256155" cy="3584575"/>
            </a:xfrm>
            <a:custGeom>
              <a:avLst/>
              <a:gdLst/>
              <a:ahLst/>
              <a:cxnLst/>
              <a:rect l="l" t="t" r="r" b="b"/>
              <a:pathLst>
                <a:path w="2256155" h="3584575">
                  <a:moveTo>
                    <a:pt x="0" y="0"/>
                  </a:moveTo>
                  <a:lnTo>
                    <a:pt x="0" y="3584319"/>
                  </a:lnTo>
                  <a:lnTo>
                    <a:pt x="926909" y="3584319"/>
                  </a:lnTo>
                  <a:lnTo>
                    <a:pt x="2255647" y="2255647"/>
                  </a:lnTo>
                  <a:lnTo>
                    <a:pt x="0" y="0"/>
                  </a:lnTo>
                  <a:close/>
                </a:path>
              </a:pathLst>
            </a:custGeom>
            <a:solidFill>
              <a:srgbClr val="C0042D"/>
            </a:solidFill>
          </p:spPr>
          <p:txBody>
            <a:bodyPr wrap="square" lIns="0" tIns="0" rIns="0" bIns="0" rtlCol="0"/>
            <a:lstStyle/>
            <a:p>
              <a:endParaRPr/>
            </a:p>
          </p:txBody>
        </p:sp>
      </p:grpSp>
      <p:grpSp>
        <p:nvGrpSpPr>
          <p:cNvPr id="9" name="Group 8">
            <a:extLst>
              <a:ext uri="{FF2B5EF4-FFF2-40B4-BE49-F238E27FC236}">
                <a16:creationId xmlns:a16="http://schemas.microsoft.com/office/drawing/2014/main" id="{5195725B-AFFB-BF43-D709-579563057978}"/>
              </a:ext>
            </a:extLst>
          </p:cNvPr>
          <p:cNvGrpSpPr/>
          <p:nvPr/>
        </p:nvGrpSpPr>
        <p:grpSpPr>
          <a:xfrm>
            <a:off x="7188359" y="2847683"/>
            <a:ext cx="1168082" cy="1504062"/>
            <a:chOff x="0" y="0"/>
            <a:chExt cx="660000" cy="841294"/>
          </a:xfrm>
        </p:grpSpPr>
        <p:sp>
          <p:nvSpPr>
            <p:cNvPr id="10" name="Shape 9">
              <a:extLst>
                <a:ext uri="{FF2B5EF4-FFF2-40B4-BE49-F238E27FC236}">
                  <a16:creationId xmlns:a16="http://schemas.microsoft.com/office/drawing/2014/main" id="{057D347F-2CE2-96BD-6407-AA31957F98C6}"/>
                </a:ext>
              </a:extLst>
            </p:cNvPr>
            <p:cNvSpPr/>
            <p:nvPr/>
          </p:nvSpPr>
          <p:spPr>
            <a:xfrm>
              <a:off x="0" y="0"/>
              <a:ext cx="371637" cy="740962"/>
            </a:xfrm>
            <a:custGeom>
              <a:avLst/>
              <a:gdLst/>
              <a:ahLst/>
              <a:cxnLst/>
              <a:rect l="0" t="0" r="0" b="0"/>
              <a:pathLst>
                <a:path w="371653" h="740969">
                  <a:moveTo>
                    <a:pt x="327927" y="0"/>
                  </a:moveTo>
                  <a:cubicBezTo>
                    <a:pt x="371653" y="138417"/>
                    <a:pt x="341351" y="227216"/>
                    <a:pt x="325349" y="263347"/>
                  </a:cubicBezTo>
                  <a:cubicBezTo>
                    <a:pt x="305892" y="307264"/>
                    <a:pt x="275374" y="342532"/>
                    <a:pt x="214325" y="413080"/>
                  </a:cubicBezTo>
                  <a:cubicBezTo>
                    <a:pt x="141745" y="496976"/>
                    <a:pt x="104978" y="519303"/>
                    <a:pt x="87821" y="583489"/>
                  </a:cubicBezTo>
                  <a:cubicBezTo>
                    <a:pt x="82347" y="603961"/>
                    <a:pt x="70625" y="650443"/>
                    <a:pt x="92989" y="697078"/>
                  </a:cubicBezTo>
                  <a:cubicBezTo>
                    <a:pt x="102984" y="717956"/>
                    <a:pt x="116649" y="732257"/>
                    <a:pt x="126543" y="740969"/>
                  </a:cubicBezTo>
                  <a:cubicBezTo>
                    <a:pt x="108775" y="729640"/>
                    <a:pt x="45987" y="686587"/>
                    <a:pt x="23279" y="604139"/>
                  </a:cubicBezTo>
                  <a:cubicBezTo>
                    <a:pt x="0" y="519646"/>
                    <a:pt x="45898" y="442684"/>
                    <a:pt x="87821" y="369202"/>
                  </a:cubicBezTo>
                  <a:cubicBezTo>
                    <a:pt x="128791" y="297396"/>
                    <a:pt x="155562" y="281877"/>
                    <a:pt x="211747" y="203962"/>
                  </a:cubicBezTo>
                  <a:cubicBezTo>
                    <a:pt x="269202" y="124282"/>
                    <a:pt x="305600" y="51206"/>
                    <a:pt x="327927" y="0"/>
                  </a:cubicBezTo>
                  <a:close/>
                </a:path>
              </a:pathLst>
            </a:custGeom>
            <a:ln w="0" cap="flat">
              <a:miter lim="127000"/>
            </a:ln>
          </p:spPr>
          <p:style>
            <a:lnRef idx="0">
              <a:srgbClr val="000000">
                <a:alpha val="0"/>
              </a:srgbClr>
            </a:lnRef>
            <a:fillRef idx="1">
              <a:srgbClr val="E5334A"/>
            </a:fillRef>
            <a:effectRef idx="0">
              <a:scrgbClr r="0" g="0" b="0"/>
            </a:effectRef>
            <a:fontRef idx="none"/>
          </p:style>
          <p:txBody>
            <a:bodyPr/>
            <a:lstStyle/>
            <a:p>
              <a:endParaRPr lang="en-US"/>
            </a:p>
          </p:txBody>
        </p:sp>
        <p:sp>
          <p:nvSpPr>
            <p:cNvPr id="11" name="Shape 10">
              <a:extLst>
                <a:ext uri="{FF2B5EF4-FFF2-40B4-BE49-F238E27FC236}">
                  <a16:creationId xmlns:a16="http://schemas.microsoft.com/office/drawing/2014/main" id="{B8FA1CF7-CB0D-93B9-E83A-16BE23DA5543}"/>
                </a:ext>
              </a:extLst>
            </p:cNvPr>
            <p:cNvSpPr/>
            <p:nvPr/>
          </p:nvSpPr>
          <p:spPr>
            <a:xfrm>
              <a:off x="219075" y="276225"/>
              <a:ext cx="440925" cy="565069"/>
            </a:xfrm>
            <a:custGeom>
              <a:avLst/>
              <a:gdLst/>
              <a:ahLst/>
              <a:cxnLst/>
              <a:rect l="0" t="0" r="0" b="0"/>
              <a:pathLst>
                <a:path w="440944" h="565074">
                  <a:moveTo>
                    <a:pt x="305016" y="0"/>
                  </a:moveTo>
                  <a:cubicBezTo>
                    <a:pt x="338353" y="34239"/>
                    <a:pt x="401638" y="109601"/>
                    <a:pt x="421196" y="222034"/>
                  </a:cubicBezTo>
                  <a:cubicBezTo>
                    <a:pt x="429082" y="267373"/>
                    <a:pt x="440944" y="335585"/>
                    <a:pt x="405702" y="407924"/>
                  </a:cubicBezTo>
                  <a:cubicBezTo>
                    <a:pt x="350990" y="520243"/>
                    <a:pt x="229502" y="546456"/>
                    <a:pt x="212077" y="549923"/>
                  </a:cubicBezTo>
                  <a:cubicBezTo>
                    <a:pt x="189687" y="554368"/>
                    <a:pt x="131763" y="565074"/>
                    <a:pt x="72657" y="537020"/>
                  </a:cubicBezTo>
                  <a:cubicBezTo>
                    <a:pt x="49543" y="526047"/>
                    <a:pt x="12611" y="508508"/>
                    <a:pt x="5524" y="472465"/>
                  </a:cubicBezTo>
                  <a:cubicBezTo>
                    <a:pt x="0" y="444360"/>
                    <a:pt x="19723" y="420281"/>
                    <a:pt x="54585" y="379527"/>
                  </a:cubicBezTo>
                  <a:cubicBezTo>
                    <a:pt x="122682" y="299898"/>
                    <a:pt x="190906" y="225412"/>
                    <a:pt x="193993" y="222034"/>
                  </a:cubicBezTo>
                  <a:cubicBezTo>
                    <a:pt x="265087" y="144412"/>
                    <a:pt x="285953" y="114706"/>
                    <a:pt x="297269" y="72288"/>
                  </a:cubicBezTo>
                  <a:cubicBezTo>
                    <a:pt x="305029" y="43205"/>
                    <a:pt x="305752" y="17666"/>
                    <a:pt x="305016" y="0"/>
                  </a:cubicBezTo>
                  <a:close/>
                </a:path>
              </a:pathLst>
            </a:custGeom>
            <a:ln w="0" cap="flat">
              <a:miter lim="127000"/>
            </a:ln>
          </p:spPr>
          <p:style>
            <a:lnRef idx="0">
              <a:srgbClr val="000000">
                <a:alpha val="0"/>
              </a:srgbClr>
            </a:lnRef>
            <a:fillRef idx="1">
              <a:srgbClr val="474788"/>
            </a:fillRef>
            <a:effectRef idx="0">
              <a:scrgbClr r="0" g="0" b="0"/>
            </a:effectRef>
            <a:fontRef idx="none"/>
          </p:style>
          <p:txBody>
            <a:bodyPr/>
            <a:lstStyle/>
            <a:p>
              <a:endParaRPr lang="en-US"/>
            </a:p>
          </p:txBody>
        </p:sp>
        <p:sp>
          <p:nvSpPr>
            <p:cNvPr id="12" name="Shape 11">
              <a:extLst>
                <a:ext uri="{FF2B5EF4-FFF2-40B4-BE49-F238E27FC236}">
                  <a16:creationId xmlns:a16="http://schemas.microsoft.com/office/drawing/2014/main" id="{80B4D85B-BCCD-34F6-3FF9-13B82ADE9C7E}"/>
                </a:ext>
              </a:extLst>
            </p:cNvPr>
            <p:cNvSpPr/>
            <p:nvPr/>
          </p:nvSpPr>
          <p:spPr>
            <a:xfrm>
              <a:off x="123825" y="133350"/>
              <a:ext cx="352054" cy="622206"/>
            </a:xfrm>
            <a:custGeom>
              <a:avLst/>
              <a:gdLst/>
              <a:ahLst/>
              <a:cxnLst/>
              <a:rect l="0" t="0" r="0" b="0"/>
              <a:pathLst>
                <a:path w="352069" h="622211">
                  <a:moveTo>
                    <a:pt x="298895" y="0"/>
                  </a:moveTo>
                  <a:cubicBezTo>
                    <a:pt x="319138" y="24511"/>
                    <a:pt x="349161" y="68999"/>
                    <a:pt x="350533" y="126505"/>
                  </a:cubicBezTo>
                  <a:cubicBezTo>
                    <a:pt x="352069" y="191199"/>
                    <a:pt x="316535" y="238341"/>
                    <a:pt x="273075" y="294323"/>
                  </a:cubicBezTo>
                  <a:cubicBezTo>
                    <a:pt x="183477" y="409753"/>
                    <a:pt x="113576" y="420294"/>
                    <a:pt x="74282" y="516357"/>
                  </a:cubicBezTo>
                  <a:cubicBezTo>
                    <a:pt x="57086" y="558394"/>
                    <a:pt x="53835" y="597014"/>
                    <a:pt x="53619" y="622211"/>
                  </a:cubicBezTo>
                  <a:cubicBezTo>
                    <a:pt x="29464" y="596659"/>
                    <a:pt x="0" y="556501"/>
                    <a:pt x="1994" y="508610"/>
                  </a:cubicBezTo>
                  <a:cubicBezTo>
                    <a:pt x="3734" y="466560"/>
                    <a:pt x="28842" y="440588"/>
                    <a:pt x="100101" y="366611"/>
                  </a:cubicBezTo>
                  <a:cubicBezTo>
                    <a:pt x="213614" y="248780"/>
                    <a:pt x="270726" y="188798"/>
                    <a:pt x="288569" y="136830"/>
                  </a:cubicBezTo>
                  <a:cubicBezTo>
                    <a:pt x="307594" y="81420"/>
                    <a:pt x="303657" y="30429"/>
                    <a:pt x="298895" y="0"/>
                  </a:cubicBezTo>
                  <a:close/>
                </a:path>
              </a:pathLst>
            </a:custGeom>
            <a:ln w="0" cap="flat">
              <a:miter lim="127000"/>
            </a:ln>
          </p:spPr>
          <p:style>
            <a:lnRef idx="0">
              <a:srgbClr val="000000">
                <a:alpha val="0"/>
              </a:srgbClr>
            </a:lnRef>
            <a:fillRef idx="1">
              <a:srgbClr val="F2E947"/>
            </a:fillRef>
            <a:effectRef idx="0">
              <a:scrgbClr r="0" g="0" b="0"/>
            </a:effectRef>
            <a:fontRef idx="none"/>
          </p:style>
          <p:txBody>
            <a:bodyPr/>
            <a:lstStyle/>
            <a:p>
              <a:endParaRPr lang="en-US"/>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1024255"/>
            <a:ext cx="15544165" cy="0"/>
          </a:xfrm>
          <a:custGeom>
            <a:avLst/>
            <a:gdLst/>
            <a:ahLst/>
            <a:cxnLst/>
            <a:rect l="l" t="t" r="r" b="b"/>
            <a:pathLst>
              <a:path w="15544165">
                <a:moveTo>
                  <a:pt x="0" y="0"/>
                </a:moveTo>
                <a:lnTo>
                  <a:pt x="15543911" y="0"/>
                </a:lnTo>
              </a:path>
            </a:pathLst>
          </a:custGeom>
          <a:ln w="3175">
            <a:solidFill>
              <a:srgbClr val="A7A9AC"/>
            </a:solidFill>
          </a:ln>
        </p:spPr>
        <p:txBody>
          <a:bodyPr wrap="square" lIns="0" tIns="0" rIns="0" bIns="0" rtlCol="0"/>
          <a:lstStyle/>
          <a:p>
            <a:endParaRPr/>
          </a:p>
        </p:txBody>
      </p:sp>
      <p:sp>
        <p:nvSpPr>
          <p:cNvPr id="4" name="object 4"/>
          <p:cNvSpPr txBox="1">
            <a:spLocks noGrp="1"/>
          </p:cNvSpPr>
          <p:nvPr>
            <p:ph type="title"/>
          </p:nvPr>
        </p:nvSpPr>
        <p:spPr>
          <a:xfrm>
            <a:off x="988567" y="2255266"/>
            <a:ext cx="5914390" cy="918210"/>
          </a:xfrm>
          <a:prstGeom prst="rect">
            <a:avLst/>
          </a:prstGeom>
        </p:spPr>
        <p:txBody>
          <a:bodyPr vert="horz" wrap="square" lIns="0" tIns="12700" rIns="0" bIns="0" rtlCol="0">
            <a:spAutoFit/>
          </a:bodyPr>
          <a:lstStyle/>
          <a:p>
            <a:pPr marL="12700">
              <a:lnSpc>
                <a:spcPct val="100000"/>
              </a:lnSpc>
              <a:spcBef>
                <a:spcPts val="100"/>
              </a:spcBef>
            </a:pPr>
            <a:r>
              <a:rPr sz="2600" spc="65" dirty="0">
                <a:solidFill>
                  <a:srgbClr val="55565B"/>
                </a:solidFill>
              </a:rPr>
              <a:t>MESSAGE</a:t>
            </a:r>
            <a:r>
              <a:rPr sz="2600" spc="425" dirty="0">
                <a:solidFill>
                  <a:srgbClr val="55565B"/>
                </a:solidFill>
              </a:rPr>
              <a:t> </a:t>
            </a:r>
            <a:r>
              <a:rPr sz="2600" dirty="0">
                <a:solidFill>
                  <a:srgbClr val="55565B"/>
                </a:solidFill>
              </a:rPr>
              <a:t>FROM</a:t>
            </a:r>
            <a:r>
              <a:rPr sz="2600" spc="325" dirty="0">
                <a:solidFill>
                  <a:srgbClr val="55565B"/>
                </a:solidFill>
              </a:rPr>
              <a:t> </a:t>
            </a:r>
            <a:r>
              <a:rPr sz="2600" spc="-25" dirty="0">
                <a:solidFill>
                  <a:srgbClr val="55565B"/>
                </a:solidFill>
              </a:rPr>
              <a:t>OUR</a:t>
            </a:r>
            <a:endParaRPr sz="2600"/>
          </a:p>
          <a:p>
            <a:pPr marL="12700">
              <a:lnSpc>
                <a:spcPct val="100000"/>
              </a:lnSpc>
              <a:spcBef>
                <a:spcPts val="125"/>
              </a:spcBef>
            </a:pPr>
            <a:r>
              <a:rPr spc="85" dirty="0"/>
              <a:t>EXECUTIVE</a:t>
            </a:r>
            <a:r>
              <a:rPr spc="330" dirty="0"/>
              <a:t> </a:t>
            </a:r>
            <a:r>
              <a:rPr spc="90" dirty="0"/>
              <a:t>LEADERSHIP</a:t>
            </a:r>
            <a:r>
              <a:rPr spc="335" dirty="0"/>
              <a:t> </a:t>
            </a:r>
            <a:r>
              <a:rPr spc="-20" dirty="0"/>
              <a:t>TEAM</a:t>
            </a:r>
          </a:p>
        </p:txBody>
      </p:sp>
      <p:sp>
        <p:nvSpPr>
          <p:cNvPr id="5" name="object 5"/>
          <p:cNvSpPr txBox="1"/>
          <p:nvPr/>
        </p:nvSpPr>
        <p:spPr>
          <a:xfrm>
            <a:off x="988567" y="3360251"/>
            <a:ext cx="13713080" cy="3950440"/>
          </a:xfrm>
          <a:prstGeom prst="rect">
            <a:avLst/>
          </a:prstGeom>
        </p:spPr>
        <p:txBody>
          <a:bodyPr vert="horz" wrap="square" lIns="0" tIns="10795" rIns="0" bIns="0" rtlCol="0">
            <a:spAutoFit/>
          </a:bodyPr>
          <a:lstStyle/>
          <a:p>
            <a:r>
              <a:rPr lang="en-US" sz="1600" dirty="0">
                <a:latin typeface="Arial" panose="020B0604020202020204" pitchFamily="34" charset="0"/>
                <a:cs typeface="Arial" panose="020B0604020202020204" pitchFamily="34" charset="0"/>
              </a:rPr>
              <a:t>As the executive leadership team of Technician Networks Limited, we understand that our success as a leader in telecommunications construction goes hand-in-hand with our responsibility to make a meaningful and positive impact on society. We believe that sustainable and ethical business practices are the foundation of long-term growth—not just for our company, but for the communities we serve, the environment we operate within, and the people whose lives we touch.</a:t>
            </a:r>
          </a:p>
          <a:p>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This Corporate Social Responsibility (CSR) report outlines the key initiatives we have pursued in our ongoing commitment to driving positive change. Our approach to CSR is built on the principles of integrity, transparency, and accountability. From advancing our environmental sustainability efforts to creating local jobs and improving community infrastructure, we are dedicated to ensuring our business practices create value in every sense.</a:t>
            </a:r>
          </a:p>
          <a:p>
            <a:r>
              <a:rPr lang="en-US" sz="1600" dirty="0">
                <a:latin typeface="Arial" panose="020B0604020202020204" pitchFamily="34" charset="0"/>
                <a:cs typeface="Arial" panose="020B0604020202020204" pitchFamily="34" charset="0"/>
              </a:rPr>
              <a:t>As we continue to expand our operations and build the future of telecommunications, we remain focused on our duty to society. We are committed to reducing our environmental impact, fostering diversity and inclusion, and contributing to the prosperity of the communities in which we live and work.</a:t>
            </a:r>
          </a:p>
          <a:p>
            <a:endParaRPr lang="en-US" sz="1600" dirty="0">
              <a:latin typeface="Arial" panose="020B0604020202020204" pitchFamily="34" charset="0"/>
              <a:cs typeface="Arial" panose="020B0604020202020204" pitchFamily="34" charset="0"/>
            </a:endParaRPr>
          </a:p>
          <a:p>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While we are proud of what we’ve achieved thus far, we are not complacent. Our leadership team is dedicated to continually evolving our CSR strategies to address the challenges of an ever-changing world, ensuring that our legacy is one of progress, responsibility, and shared success for all stakeholders.</a:t>
            </a:r>
          </a:p>
          <a:p>
            <a:r>
              <a:rPr lang="en-US" sz="1600" dirty="0">
                <a:latin typeface="Arial" panose="020B0604020202020204" pitchFamily="34" charset="0"/>
                <a:cs typeface="Arial" panose="020B0604020202020204" pitchFamily="34" charset="0"/>
              </a:rPr>
              <a:t>Together, we will continue to build not just infrastructure, but a future where our business contributes to lasting, positive change in every community we touch.</a:t>
            </a:r>
          </a:p>
        </p:txBody>
      </p:sp>
      <p:sp>
        <p:nvSpPr>
          <p:cNvPr id="8" name="object 8"/>
          <p:cNvSpPr/>
          <p:nvPr/>
        </p:nvSpPr>
        <p:spPr>
          <a:xfrm>
            <a:off x="0" y="9525368"/>
            <a:ext cx="466725" cy="516890"/>
          </a:xfrm>
          <a:custGeom>
            <a:avLst/>
            <a:gdLst/>
            <a:ahLst/>
            <a:cxnLst/>
            <a:rect l="l" t="t" r="r" b="b"/>
            <a:pathLst>
              <a:path w="466725" h="516890">
                <a:moveTo>
                  <a:pt x="0" y="0"/>
                </a:moveTo>
                <a:lnTo>
                  <a:pt x="0" y="516521"/>
                </a:lnTo>
                <a:lnTo>
                  <a:pt x="417601" y="516521"/>
                </a:lnTo>
                <a:lnTo>
                  <a:pt x="466725" y="467332"/>
                </a:lnTo>
                <a:lnTo>
                  <a:pt x="0" y="0"/>
                </a:lnTo>
                <a:close/>
              </a:path>
            </a:pathLst>
          </a:custGeom>
          <a:solidFill>
            <a:srgbClr val="C0042D"/>
          </a:solidFill>
        </p:spPr>
        <p:txBody>
          <a:bodyPr wrap="square" lIns="0" tIns="0" rIns="0" bIns="0" rtlCol="0"/>
          <a:lstStyle/>
          <a:p>
            <a:endParaRPr/>
          </a:p>
        </p:txBody>
      </p:sp>
      <p:sp>
        <p:nvSpPr>
          <p:cNvPr id="9" name="object 9"/>
          <p:cNvSpPr/>
          <p:nvPr/>
        </p:nvSpPr>
        <p:spPr>
          <a:xfrm>
            <a:off x="14016355" y="8129905"/>
            <a:ext cx="1527810" cy="1920875"/>
          </a:xfrm>
          <a:custGeom>
            <a:avLst/>
            <a:gdLst/>
            <a:ahLst/>
            <a:cxnLst/>
            <a:rect l="l" t="t" r="r" b="b"/>
            <a:pathLst>
              <a:path w="1527809" h="1920875">
                <a:moveTo>
                  <a:pt x="1527428" y="0"/>
                </a:moveTo>
                <a:lnTo>
                  <a:pt x="966596" y="0"/>
                </a:lnTo>
                <a:lnTo>
                  <a:pt x="0" y="1542503"/>
                </a:lnTo>
                <a:lnTo>
                  <a:pt x="236981" y="1920661"/>
                </a:lnTo>
                <a:lnTo>
                  <a:pt x="1527428" y="1920661"/>
                </a:lnTo>
                <a:lnTo>
                  <a:pt x="1527428" y="0"/>
                </a:lnTo>
                <a:close/>
              </a:path>
            </a:pathLst>
          </a:custGeom>
          <a:solidFill>
            <a:srgbClr val="A7A9AC">
              <a:alpha val="7058"/>
            </a:srgbClr>
          </a:solidFill>
        </p:spPr>
        <p:txBody>
          <a:bodyPr wrap="square" lIns="0" tIns="0" rIns="0" bIns="0" rtlCol="0"/>
          <a:lstStyle/>
          <a:p>
            <a:endParaRPr/>
          </a:p>
        </p:txBody>
      </p:sp>
      <p:grpSp>
        <p:nvGrpSpPr>
          <p:cNvPr id="10" name="Group 9">
            <a:extLst>
              <a:ext uri="{FF2B5EF4-FFF2-40B4-BE49-F238E27FC236}">
                <a16:creationId xmlns:a16="http://schemas.microsoft.com/office/drawing/2014/main" id="{F018A938-425D-FAEE-A0CB-CDECC7677AB2}"/>
              </a:ext>
            </a:extLst>
          </p:cNvPr>
          <p:cNvGrpSpPr/>
          <p:nvPr/>
        </p:nvGrpSpPr>
        <p:grpSpPr>
          <a:xfrm>
            <a:off x="12117225" y="94718"/>
            <a:ext cx="2584422" cy="788694"/>
            <a:chOff x="12117225" y="94718"/>
            <a:chExt cx="2584422" cy="788694"/>
          </a:xfrm>
        </p:grpSpPr>
        <p:sp>
          <p:nvSpPr>
            <p:cNvPr id="11" name="object 2">
              <a:extLst>
                <a:ext uri="{FF2B5EF4-FFF2-40B4-BE49-F238E27FC236}">
                  <a16:creationId xmlns:a16="http://schemas.microsoft.com/office/drawing/2014/main" id="{2C1E14CD-F348-44C0-F623-85C147D73BE7}"/>
                </a:ext>
              </a:extLst>
            </p:cNvPr>
            <p:cNvSpPr txBox="1"/>
            <p:nvPr/>
          </p:nvSpPr>
          <p:spPr>
            <a:xfrm>
              <a:off x="12756642" y="409448"/>
              <a:ext cx="1945005" cy="182101"/>
            </a:xfrm>
            <a:prstGeom prst="rect">
              <a:avLst/>
            </a:prstGeom>
          </p:spPr>
          <p:txBody>
            <a:bodyPr vert="horz" wrap="square" lIns="0" tIns="12700" rIns="0" bIns="0" rtlCol="0">
              <a:spAutoFit/>
            </a:bodyPr>
            <a:lstStyle/>
            <a:p>
              <a:pPr marL="12700">
                <a:lnSpc>
                  <a:spcPct val="100000"/>
                </a:lnSpc>
                <a:spcBef>
                  <a:spcPts val="100"/>
                </a:spcBef>
              </a:pPr>
              <a:r>
                <a:rPr lang="en-US" sz="1100" b="1" dirty="0">
                  <a:solidFill>
                    <a:schemeClr val="tx1"/>
                  </a:solidFill>
                  <a:latin typeface="Trebuchet MS"/>
                  <a:cs typeface="Trebuchet MS"/>
                </a:rPr>
                <a:t>Technician</a:t>
              </a:r>
              <a:r>
                <a:rPr sz="1100" b="1" spc="-65" dirty="0">
                  <a:solidFill>
                    <a:schemeClr val="tx1"/>
                  </a:solidFill>
                  <a:latin typeface="Trebuchet MS"/>
                  <a:cs typeface="Trebuchet MS"/>
                </a:rPr>
                <a:t> </a:t>
              </a:r>
              <a:r>
                <a:rPr sz="1100" b="1" spc="-10" dirty="0">
                  <a:solidFill>
                    <a:schemeClr val="tx1"/>
                  </a:solidFill>
                  <a:latin typeface="Trebuchet MS"/>
                  <a:cs typeface="Trebuchet MS"/>
                </a:rPr>
                <a:t>Networks</a:t>
              </a:r>
              <a:r>
                <a:rPr sz="1100" b="1" spc="-60" dirty="0">
                  <a:solidFill>
                    <a:schemeClr val="tx1"/>
                  </a:solidFill>
                  <a:latin typeface="Trebuchet MS"/>
                  <a:cs typeface="Trebuchet MS"/>
                </a:rPr>
                <a:t> </a:t>
              </a:r>
              <a:r>
                <a:rPr sz="1100" b="1" spc="-10" dirty="0">
                  <a:solidFill>
                    <a:schemeClr val="tx1"/>
                  </a:solidFill>
                  <a:latin typeface="Trebuchet MS"/>
                  <a:cs typeface="Trebuchet MS"/>
                </a:rPr>
                <a:t>Ltd</a:t>
              </a:r>
              <a:r>
                <a:rPr lang="en-US" sz="1100" b="1" spc="-10" dirty="0">
                  <a:solidFill>
                    <a:schemeClr val="tx1"/>
                  </a:solidFill>
                  <a:latin typeface="Tahoma"/>
                  <a:cs typeface="Tahoma"/>
                </a:rPr>
                <a:t> </a:t>
              </a:r>
              <a:endParaRPr sz="1100" dirty="0">
                <a:solidFill>
                  <a:schemeClr val="tx1"/>
                </a:solidFill>
                <a:latin typeface="Tahoma"/>
                <a:cs typeface="Tahoma"/>
              </a:endParaRPr>
            </a:p>
          </p:txBody>
        </p:sp>
        <p:grpSp>
          <p:nvGrpSpPr>
            <p:cNvPr id="12" name="Group 11">
              <a:extLst>
                <a:ext uri="{FF2B5EF4-FFF2-40B4-BE49-F238E27FC236}">
                  <a16:creationId xmlns:a16="http://schemas.microsoft.com/office/drawing/2014/main" id="{71C6E4C9-62CC-1E8D-F9CD-DD83CE6D9494}"/>
                </a:ext>
              </a:extLst>
            </p:cNvPr>
            <p:cNvGrpSpPr/>
            <p:nvPr/>
          </p:nvGrpSpPr>
          <p:grpSpPr>
            <a:xfrm>
              <a:off x="12117225" y="94718"/>
              <a:ext cx="609600" cy="788694"/>
              <a:chOff x="0" y="0"/>
              <a:chExt cx="660000" cy="841294"/>
            </a:xfrm>
          </p:grpSpPr>
          <p:sp>
            <p:nvSpPr>
              <p:cNvPr id="13" name="Shape 9">
                <a:extLst>
                  <a:ext uri="{FF2B5EF4-FFF2-40B4-BE49-F238E27FC236}">
                    <a16:creationId xmlns:a16="http://schemas.microsoft.com/office/drawing/2014/main" id="{FFEB56E9-B9FC-FB76-A47B-A0C8F77263C5}"/>
                  </a:ext>
                </a:extLst>
              </p:cNvPr>
              <p:cNvSpPr/>
              <p:nvPr/>
            </p:nvSpPr>
            <p:spPr>
              <a:xfrm>
                <a:off x="0" y="0"/>
                <a:ext cx="371637" cy="740962"/>
              </a:xfrm>
              <a:custGeom>
                <a:avLst/>
                <a:gdLst/>
                <a:ahLst/>
                <a:cxnLst/>
                <a:rect l="0" t="0" r="0" b="0"/>
                <a:pathLst>
                  <a:path w="371653" h="740969">
                    <a:moveTo>
                      <a:pt x="327927" y="0"/>
                    </a:moveTo>
                    <a:cubicBezTo>
                      <a:pt x="371653" y="138417"/>
                      <a:pt x="341351" y="227216"/>
                      <a:pt x="325349" y="263347"/>
                    </a:cubicBezTo>
                    <a:cubicBezTo>
                      <a:pt x="305892" y="307264"/>
                      <a:pt x="275374" y="342532"/>
                      <a:pt x="214325" y="413080"/>
                    </a:cubicBezTo>
                    <a:cubicBezTo>
                      <a:pt x="141745" y="496976"/>
                      <a:pt x="104978" y="519303"/>
                      <a:pt x="87821" y="583489"/>
                    </a:cubicBezTo>
                    <a:cubicBezTo>
                      <a:pt x="82347" y="603961"/>
                      <a:pt x="70625" y="650443"/>
                      <a:pt x="92989" y="697078"/>
                    </a:cubicBezTo>
                    <a:cubicBezTo>
                      <a:pt x="102984" y="717956"/>
                      <a:pt x="116649" y="732257"/>
                      <a:pt x="126543" y="740969"/>
                    </a:cubicBezTo>
                    <a:cubicBezTo>
                      <a:pt x="108775" y="729640"/>
                      <a:pt x="45987" y="686587"/>
                      <a:pt x="23279" y="604139"/>
                    </a:cubicBezTo>
                    <a:cubicBezTo>
                      <a:pt x="0" y="519646"/>
                      <a:pt x="45898" y="442684"/>
                      <a:pt x="87821" y="369202"/>
                    </a:cubicBezTo>
                    <a:cubicBezTo>
                      <a:pt x="128791" y="297396"/>
                      <a:pt x="155562" y="281877"/>
                      <a:pt x="211747" y="203962"/>
                    </a:cubicBezTo>
                    <a:cubicBezTo>
                      <a:pt x="269202" y="124282"/>
                      <a:pt x="305600" y="51206"/>
                      <a:pt x="327927" y="0"/>
                    </a:cubicBezTo>
                    <a:close/>
                  </a:path>
                </a:pathLst>
              </a:custGeom>
              <a:ln w="0" cap="flat">
                <a:miter lim="127000"/>
              </a:ln>
            </p:spPr>
            <p:style>
              <a:lnRef idx="0">
                <a:srgbClr val="000000">
                  <a:alpha val="0"/>
                </a:srgbClr>
              </a:lnRef>
              <a:fillRef idx="1">
                <a:srgbClr val="E5334A"/>
              </a:fillRef>
              <a:effectRef idx="0">
                <a:scrgbClr r="0" g="0" b="0"/>
              </a:effectRef>
              <a:fontRef idx="none"/>
            </p:style>
            <p:txBody>
              <a:bodyPr/>
              <a:lstStyle/>
              <a:p>
                <a:endParaRPr lang="en-US"/>
              </a:p>
            </p:txBody>
          </p:sp>
          <p:sp>
            <p:nvSpPr>
              <p:cNvPr id="14" name="Shape 10">
                <a:extLst>
                  <a:ext uri="{FF2B5EF4-FFF2-40B4-BE49-F238E27FC236}">
                    <a16:creationId xmlns:a16="http://schemas.microsoft.com/office/drawing/2014/main" id="{847498AF-4154-535B-FEA2-D8A90DB44B70}"/>
                  </a:ext>
                </a:extLst>
              </p:cNvPr>
              <p:cNvSpPr/>
              <p:nvPr/>
            </p:nvSpPr>
            <p:spPr>
              <a:xfrm>
                <a:off x="219075" y="276225"/>
                <a:ext cx="440925" cy="565069"/>
              </a:xfrm>
              <a:custGeom>
                <a:avLst/>
                <a:gdLst/>
                <a:ahLst/>
                <a:cxnLst/>
                <a:rect l="0" t="0" r="0" b="0"/>
                <a:pathLst>
                  <a:path w="440944" h="565074">
                    <a:moveTo>
                      <a:pt x="305016" y="0"/>
                    </a:moveTo>
                    <a:cubicBezTo>
                      <a:pt x="338353" y="34239"/>
                      <a:pt x="401638" y="109601"/>
                      <a:pt x="421196" y="222034"/>
                    </a:cubicBezTo>
                    <a:cubicBezTo>
                      <a:pt x="429082" y="267373"/>
                      <a:pt x="440944" y="335585"/>
                      <a:pt x="405702" y="407924"/>
                    </a:cubicBezTo>
                    <a:cubicBezTo>
                      <a:pt x="350990" y="520243"/>
                      <a:pt x="229502" y="546456"/>
                      <a:pt x="212077" y="549923"/>
                    </a:cubicBezTo>
                    <a:cubicBezTo>
                      <a:pt x="189687" y="554368"/>
                      <a:pt x="131763" y="565074"/>
                      <a:pt x="72657" y="537020"/>
                    </a:cubicBezTo>
                    <a:cubicBezTo>
                      <a:pt x="49543" y="526047"/>
                      <a:pt x="12611" y="508508"/>
                      <a:pt x="5524" y="472465"/>
                    </a:cubicBezTo>
                    <a:cubicBezTo>
                      <a:pt x="0" y="444360"/>
                      <a:pt x="19723" y="420281"/>
                      <a:pt x="54585" y="379527"/>
                    </a:cubicBezTo>
                    <a:cubicBezTo>
                      <a:pt x="122682" y="299898"/>
                      <a:pt x="190906" y="225412"/>
                      <a:pt x="193993" y="222034"/>
                    </a:cubicBezTo>
                    <a:cubicBezTo>
                      <a:pt x="265087" y="144412"/>
                      <a:pt x="285953" y="114706"/>
                      <a:pt x="297269" y="72288"/>
                    </a:cubicBezTo>
                    <a:cubicBezTo>
                      <a:pt x="305029" y="43205"/>
                      <a:pt x="305752" y="17666"/>
                      <a:pt x="305016" y="0"/>
                    </a:cubicBezTo>
                    <a:close/>
                  </a:path>
                </a:pathLst>
              </a:custGeom>
              <a:ln w="0" cap="flat">
                <a:miter lim="127000"/>
              </a:ln>
            </p:spPr>
            <p:style>
              <a:lnRef idx="0">
                <a:srgbClr val="000000">
                  <a:alpha val="0"/>
                </a:srgbClr>
              </a:lnRef>
              <a:fillRef idx="1">
                <a:srgbClr val="474788"/>
              </a:fillRef>
              <a:effectRef idx="0">
                <a:scrgbClr r="0" g="0" b="0"/>
              </a:effectRef>
              <a:fontRef idx="none"/>
            </p:style>
            <p:txBody>
              <a:bodyPr/>
              <a:lstStyle/>
              <a:p>
                <a:endParaRPr lang="en-US"/>
              </a:p>
            </p:txBody>
          </p:sp>
          <p:sp>
            <p:nvSpPr>
              <p:cNvPr id="15" name="Shape 11">
                <a:extLst>
                  <a:ext uri="{FF2B5EF4-FFF2-40B4-BE49-F238E27FC236}">
                    <a16:creationId xmlns:a16="http://schemas.microsoft.com/office/drawing/2014/main" id="{A8E9A8A3-7B6F-B029-2B0F-680405401946}"/>
                  </a:ext>
                </a:extLst>
              </p:cNvPr>
              <p:cNvSpPr/>
              <p:nvPr/>
            </p:nvSpPr>
            <p:spPr>
              <a:xfrm>
                <a:off x="123825" y="133350"/>
                <a:ext cx="352054" cy="622206"/>
              </a:xfrm>
              <a:custGeom>
                <a:avLst/>
                <a:gdLst/>
                <a:ahLst/>
                <a:cxnLst/>
                <a:rect l="0" t="0" r="0" b="0"/>
                <a:pathLst>
                  <a:path w="352069" h="622211">
                    <a:moveTo>
                      <a:pt x="298895" y="0"/>
                    </a:moveTo>
                    <a:cubicBezTo>
                      <a:pt x="319138" y="24511"/>
                      <a:pt x="349161" y="68999"/>
                      <a:pt x="350533" y="126505"/>
                    </a:cubicBezTo>
                    <a:cubicBezTo>
                      <a:pt x="352069" y="191199"/>
                      <a:pt x="316535" y="238341"/>
                      <a:pt x="273075" y="294323"/>
                    </a:cubicBezTo>
                    <a:cubicBezTo>
                      <a:pt x="183477" y="409753"/>
                      <a:pt x="113576" y="420294"/>
                      <a:pt x="74282" y="516357"/>
                    </a:cubicBezTo>
                    <a:cubicBezTo>
                      <a:pt x="57086" y="558394"/>
                      <a:pt x="53835" y="597014"/>
                      <a:pt x="53619" y="622211"/>
                    </a:cubicBezTo>
                    <a:cubicBezTo>
                      <a:pt x="29464" y="596659"/>
                      <a:pt x="0" y="556501"/>
                      <a:pt x="1994" y="508610"/>
                    </a:cubicBezTo>
                    <a:cubicBezTo>
                      <a:pt x="3734" y="466560"/>
                      <a:pt x="28842" y="440588"/>
                      <a:pt x="100101" y="366611"/>
                    </a:cubicBezTo>
                    <a:cubicBezTo>
                      <a:pt x="213614" y="248780"/>
                      <a:pt x="270726" y="188798"/>
                      <a:pt x="288569" y="136830"/>
                    </a:cubicBezTo>
                    <a:cubicBezTo>
                      <a:pt x="307594" y="81420"/>
                      <a:pt x="303657" y="30429"/>
                      <a:pt x="298895" y="0"/>
                    </a:cubicBezTo>
                    <a:close/>
                  </a:path>
                </a:pathLst>
              </a:custGeom>
              <a:ln w="0" cap="flat">
                <a:miter lim="127000"/>
              </a:ln>
            </p:spPr>
            <p:style>
              <a:lnRef idx="0">
                <a:srgbClr val="000000">
                  <a:alpha val="0"/>
                </a:srgbClr>
              </a:lnRef>
              <a:fillRef idx="1">
                <a:srgbClr val="F2E947"/>
              </a:fillRef>
              <a:effectRef idx="0">
                <a:scrgbClr r="0" g="0" b="0"/>
              </a:effectRef>
              <a:fontRef idx="none"/>
            </p:style>
            <p:txBody>
              <a:bodyPr/>
              <a:lstStyle/>
              <a:p>
                <a:endParaRPr lang="en-US"/>
              </a:p>
            </p:txBody>
          </p:sp>
        </p:gr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1024255"/>
            <a:ext cx="15544165" cy="0"/>
          </a:xfrm>
          <a:custGeom>
            <a:avLst/>
            <a:gdLst/>
            <a:ahLst/>
            <a:cxnLst/>
            <a:rect l="l" t="t" r="r" b="b"/>
            <a:pathLst>
              <a:path w="15544165">
                <a:moveTo>
                  <a:pt x="0" y="0"/>
                </a:moveTo>
                <a:lnTo>
                  <a:pt x="15543911" y="0"/>
                </a:lnTo>
              </a:path>
            </a:pathLst>
          </a:custGeom>
          <a:ln w="3175">
            <a:solidFill>
              <a:srgbClr val="A7A9AC"/>
            </a:solidFill>
          </a:ln>
        </p:spPr>
        <p:txBody>
          <a:bodyPr wrap="square" lIns="0" tIns="0" rIns="0" bIns="0" rtlCol="0"/>
          <a:lstStyle/>
          <a:p>
            <a:endParaRPr/>
          </a:p>
        </p:txBody>
      </p:sp>
      <p:sp>
        <p:nvSpPr>
          <p:cNvPr id="4" name="object 4"/>
          <p:cNvSpPr/>
          <p:nvPr/>
        </p:nvSpPr>
        <p:spPr>
          <a:xfrm>
            <a:off x="1188085" y="6687184"/>
            <a:ext cx="2282190" cy="0"/>
          </a:xfrm>
          <a:custGeom>
            <a:avLst/>
            <a:gdLst/>
            <a:ahLst/>
            <a:cxnLst/>
            <a:rect l="l" t="t" r="r" b="b"/>
            <a:pathLst>
              <a:path w="2282190">
                <a:moveTo>
                  <a:pt x="0" y="0"/>
                </a:moveTo>
                <a:lnTo>
                  <a:pt x="2281809" y="0"/>
                </a:lnTo>
              </a:path>
            </a:pathLst>
          </a:custGeom>
          <a:ln w="25400">
            <a:solidFill>
              <a:srgbClr val="C0042D"/>
            </a:solidFill>
          </a:ln>
        </p:spPr>
        <p:txBody>
          <a:bodyPr wrap="square" lIns="0" tIns="0" rIns="0" bIns="0" rtlCol="0"/>
          <a:lstStyle/>
          <a:p>
            <a:endParaRPr/>
          </a:p>
        </p:txBody>
      </p:sp>
      <p:sp>
        <p:nvSpPr>
          <p:cNvPr id="5" name="object 5"/>
          <p:cNvSpPr txBox="1"/>
          <p:nvPr/>
        </p:nvSpPr>
        <p:spPr>
          <a:xfrm>
            <a:off x="1176018" y="4672711"/>
            <a:ext cx="2557781" cy="633507"/>
          </a:xfrm>
          <a:prstGeom prst="rect">
            <a:avLst/>
          </a:prstGeom>
        </p:spPr>
        <p:txBody>
          <a:bodyPr vert="horz" wrap="square" lIns="0" tIns="93980" rIns="0" bIns="0" rtlCol="0">
            <a:spAutoFit/>
          </a:bodyPr>
          <a:lstStyle/>
          <a:p>
            <a:pPr marL="12700" marR="5080">
              <a:lnSpc>
                <a:spcPts val="4190"/>
              </a:lnSpc>
              <a:spcBef>
                <a:spcPts val="740"/>
              </a:spcBef>
            </a:pPr>
            <a:r>
              <a:rPr lang="en-US" sz="4000" b="1" spc="-320" dirty="0">
                <a:latin typeface="Trebuchet MS"/>
                <a:cs typeface="Trebuchet MS"/>
              </a:rPr>
              <a:t>OBJECTIVES</a:t>
            </a:r>
            <a:endParaRPr sz="4000" dirty="0">
              <a:latin typeface="Trebuchet MS"/>
              <a:cs typeface="Trebuchet MS"/>
            </a:endParaRPr>
          </a:p>
        </p:txBody>
      </p:sp>
      <p:sp>
        <p:nvSpPr>
          <p:cNvPr id="6" name="object 6"/>
          <p:cNvSpPr txBox="1"/>
          <p:nvPr/>
        </p:nvSpPr>
        <p:spPr>
          <a:xfrm>
            <a:off x="4495800" y="1948916"/>
            <a:ext cx="8991600" cy="797654"/>
          </a:xfrm>
          <a:prstGeom prst="rect">
            <a:avLst/>
          </a:prstGeom>
        </p:spPr>
        <p:txBody>
          <a:bodyPr vert="horz" wrap="square" lIns="0" tIns="12700" rIns="0" bIns="0" rtlCol="0">
            <a:spAutoFit/>
          </a:bodyPr>
          <a:lstStyle/>
          <a:p>
            <a:pPr marL="12700" marR="5080" algn="l">
              <a:lnSpc>
                <a:spcPct val="109200"/>
              </a:lnSpc>
              <a:spcBef>
                <a:spcPts val="100"/>
              </a:spcBef>
            </a:pPr>
            <a:r>
              <a:rPr lang="en-US" sz="1600" dirty="0"/>
              <a:t>Our objectives for 2025, however small, provide a clear roadmap for a CSR initiative focused on street lighting, ensuring measurable impact on safety, sustainability, and community well-being. These were governed by leaving below impact in communities where we operate</a:t>
            </a:r>
            <a:endParaRPr sz="1600" dirty="0">
              <a:latin typeface="Arial"/>
              <a:cs typeface="Arial"/>
            </a:endParaRPr>
          </a:p>
        </p:txBody>
      </p:sp>
      <p:sp>
        <p:nvSpPr>
          <p:cNvPr id="7" name="object 7"/>
          <p:cNvSpPr txBox="1"/>
          <p:nvPr/>
        </p:nvSpPr>
        <p:spPr>
          <a:xfrm>
            <a:off x="4517660" y="2971800"/>
            <a:ext cx="4550918" cy="3951082"/>
          </a:xfrm>
          <a:prstGeom prst="rect">
            <a:avLst/>
          </a:prstGeom>
        </p:spPr>
        <p:txBody>
          <a:bodyPr vert="horz" wrap="square" lIns="0" tIns="11430" rIns="0" bIns="0" rtlCol="0">
            <a:spAutoFit/>
          </a:bodyPr>
          <a:lstStyle/>
          <a:p>
            <a:r>
              <a:rPr lang="en-US" sz="1600" b="1" dirty="0"/>
              <a:t>1. Enhance Public Safety</a:t>
            </a:r>
          </a:p>
          <a:p>
            <a:pPr>
              <a:buFont typeface="Arial" panose="020B0604020202020204" pitchFamily="34" charset="0"/>
              <a:buChar char="•"/>
            </a:pPr>
            <a:r>
              <a:rPr lang="en-US" sz="1600" b="1" dirty="0"/>
              <a:t>Objective</a:t>
            </a:r>
            <a:r>
              <a:rPr lang="en-US" sz="1600" dirty="0"/>
              <a:t>: To improve public safety by providing well-lit streets in locations prone to criminal activity.</a:t>
            </a:r>
          </a:p>
          <a:p>
            <a:pPr>
              <a:buFont typeface="Arial" panose="020B0604020202020204" pitchFamily="34" charset="0"/>
              <a:buChar char="•"/>
            </a:pPr>
            <a:r>
              <a:rPr lang="en-US" sz="1600" b="1" dirty="0"/>
              <a:t>Goal</a:t>
            </a:r>
            <a:r>
              <a:rPr lang="en-US" sz="1600" dirty="0"/>
              <a:t>: To lower crime rates by 20% within the first year of implementing street lighting improvements</a:t>
            </a:r>
          </a:p>
          <a:p>
            <a:r>
              <a:rPr lang="en-US" sz="1600" dirty="0"/>
              <a:t>.</a:t>
            </a:r>
          </a:p>
          <a:p>
            <a:r>
              <a:rPr lang="en-US" sz="1600" b="1" dirty="0"/>
              <a:t>2. Improve Community Well-being</a:t>
            </a:r>
          </a:p>
          <a:p>
            <a:pPr>
              <a:buFont typeface="Arial" panose="020B0604020202020204" pitchFamily="34" charset="0"/>
              <a:buChar char="•"/>
            </a:pPr>
            <a:r>
              <a:rPr lang="en-US" sz="1600" b="1" dirty="0"/>
              <a:t>Objective</a:t>
            </a:r>
            <a:r>
              <a:rPr lang="en-US" sz="1600" dirty="0"/>
              <a:t>: To create a safer and more welcoming environment for pedestrians, cyclists, and drivers through the installation of energy-efficient street lighting.</a:t>
            </a:r>
          </a:p>
          <a:p>
            <a:pPr>
              <a:buFont typeface="Arial" panose="020B0604020202020204" pitchFamily="34" charset="0"/>
              <a:buChar char="•"/>
            </a:pPr>
            <a:r>
              <a:rPr lang="en-US" sz="1600" b="1" dirty="0"/>
              <a:t>Goal</a:t>
            </a:r>
            <a:r>
              <a:rPr lang="en-US" sz="1600" dirty="0"/>
              <a:t>: To increase community engagement and satisfaction with public spaces by 30%, as measured through surveys or community feedback. </a:t>
            </a:r>
          </a:p>
        </p:txBody>
      </p:sp>
      <p:sp>
        <p:nvSpPr>
          <p:cNvPr id="9" name="object 9"/>
          <p:cNvSpPr/>
          <p:nvPr/>
        </p:nvSpPr>
        <p:spPr>
          <a:xfrm>
            <a:off x="0" y="9930765"/>
            <a:ext cx="127635" cy="127635"/>
          </a:xfrm>
          <a:custGeom>
            <a:avLst/>
            <a:gdLst/>
            <a:ahLst/>
            <a:cxnLst/>
            <a:rect l="l" t="t" r="r" b="b"/>
            <a:pathLst>
              <a:path w="127635" h="127634">
                <a:moveTo>
                  <a:pt x="0" y="0"/>
                </a:moveTo>
                <a:lnTo>
                  <a:pt x="0" y="127580"/>
                </a:lnTo>
                <a:lnTo>
                  <a:pt x="127584" y="127580"/>
                </a:lnTo>
                <a:lnTo>
                  <a:pt x="0" y="0"/>
                </a:lnTo>
                <a:close/>
              </a:path>
            </a:pathLst>
          </a:custGeom>
          <a:solidFill>
            <a:srgbClr val="C0042D"/>
          </a:solidFill>
        </p:spPr>
        <p:txBody>
          <a:bodyPr wrap="square" lIns="0" tIns="0" rIns="0" bIns="0" rtlCol="0"/>
          <a:lstStyle/>
          <a:p>
            <a:endParaRPr/>
          </a:p>
        </p:txBody>
      </p:sp>
      <p:grpSp>
        <p:nvGrpSpPr>
          <p:cNvPr id="10" name="Group 9">
            <a:extLst>
              <a:ext uri="{FF2B5EF4-FFF2-40B4-BE49-F238E27FC236}">
                <a16:creationId xmlns:a16="http://schemas.microsoft.com/office/drawing/2014/main" id="{4DFB68D4-A5C7-FF83-B8AE-53A6645E9831}"/>
              </a:ext>
            </a:extLst>
          </p:cNvPr>
          <p:cNvGrpSpPr/>
          <p:nvPr/>
        </p:nvGrpSpPr>
        <p:grpSpPr>
          <a:xfrm>
            <a:off x="12117225" y="94718"/>
            <a:ext cx="2584422" cy="788694"/>
            <a:chOff x="12117225" y="94718"/>
            <a:chExt cx="2584422" cy="788694"/>
          </a:xfrm>
        </p:grpSpPr>
        <p:sp>
          <p:nvSpPr>
            <p:cNvPr id="11" name="object 2">
              <a:extLst>
                <a:ext uri="{FF2B5EF4-FFF2-40B4-BE49-F238E27FC236}">
                  <a16:creationId xmlns:a16="http://schemas.microsoft.com/office/drawing/2014/main" id="{A8E0B0A5-3413-3284-974B-6733E8A52335}"/>
                </a:ext>
              </a:extLst>
            </p:cNvPr>
            <p:cNvSpPr txBox="1"/>
            <p:nvPr/>
          </p:nvSpPr>
          <p:spPr>
            <a:xfrm>
              <a:off x="12756642" y="409448"/>
              <a:ext cx="1945005" cy="182101"/>
            </a:xfrm>
            <a:prstGeom prst="rect">
              <a:avLst/>
            </a:prstGeom>
          </p:spPr>
          <p:txBody>
            <a:bodyPr vert="horz" wrap="square" lIns="0" tIns="12700" rIns="0" bIns="0" rtlCol="0">
              <a:spAutoFit/>
            </a:bodyPr>
            <a:lstStyle/>
            <a:p>
              <a:pPr marL="12700">
                <a:lnSpc>
                  <a:spcPct val="100000"/>
                </a:lnSpc>
                <a:spcBef>
                  <a:spcPts val="100"/>
                </a:spcBef>
              </a:pPr>
              <a:r>
                <a:rPr lang="en-US" sz="1100" b="1" dirty="0">
                  <a:solidFill>
                    <a:schemeClr val="tx1"/>
                  </a:solidFill>
                  <a:latin typeface="Trebuchet MS"/>
                  <a:cs typeface="Trebuchet MS"/>
                </a:rPr>
                <a:t>Technician</a:t>
              </a:r>
              <a:r>
                <a:rPr sz="1100" b="1" spc="-65" dirty="0">
                  <a:solidFill>
                    <a:schemeClr val="tx1"/>
                  </a:solidFill>
                  <a:latin typeface="Trebuchet MS"/>
                  <a:cs typeface="Trebuchet MS"/>
                </a:rPr>
                <a:t> </a:t>
              </a:r>
              <a:r>
                <a:rPr sz="1100" b="1" spc="-10" dirty="0">
                  <a:solidFill>
                    <a:schemeClr val="tx1"/>
                  </a:solidFill>
                  <a:latin typeface="Trebuchet MS"/>
                  <a:cs typeface="Trebuchet MS"/>
                </a:rPr>
                <a:t>Networks</a:t>
              </a:r>
              <a:r>
                <a:rPr sz="1100" b="1" spc="-60" dirty="0">
                  <a:solidFill>
                    <a:schemeClr val="tx1"/>
                  </a:solidFill>
                  <a:latin typeface="Trebuchet MS"/>
                  <a:cs typeface="Trebuchet MS"/>
                </a:rPr>
                <a:t> </a:t>
              </a:r>
              <a:r>
                <a:rPr sz="1100" b="1" spc="-10" dirty="0">
                  <a:solidFill>
                    <a:schemeClr val="tx1"/>
                  </a:solidFill>
                  <a:latin typeface="Trebuchet MS"/>
                  <a:cs typeface="Trebuchet MS"/>
                </a:rPr>
                <a:t>Ltd</a:t>
              </a:r>
              <a:r>
                <a:rPr lang="en-US" sz="1100" b="1" spc="-10" dirty="0">
                  <a:solidFill>
                    <a:schemeClr val="tx1"/>
                  </a:solidFill>
                  <a:latin typeface="Tahoma"/>
                  <a:cs typeface="Tahoma"/>
                </a:rPr>
                <a:t> </a:t>
              </a:r>
              <a:endParaRPr sz="1100" dirty="0">
                <a:solidFill>
                  <a:schemeClr val="tx1"/>
                </a:solidFill>
                <a:latin typeface="Tahoma"/>
                <a:cs typeface="Tahoma"/>
              </a:endParaRPr>
            </a:p>
          </p:txBody>
        </p:sp>
        <p:grpSp>
          <p:nvGrpSpPr>
            <p:cNvPr id="12" name="Group 11">
              <a:extLst>
                <a:ext uri="{FF2B5EF4-FFF2-40B4-BE49-F238E27FC236}">
                  <a16:creationId xmlns:a16="http://schemas.microsoft.com/office/drawing/2014/main" id="{425D6D5D-E5A0-C232-2C61-D537EA713EF1}"/>
                </a:ext>
              </a:extLst>
            </p:cNvPr>
            <p:cNvGrpSpPr/>
            <p:nvPr/>
          </p:nvGrpSpPr>
          <p:grpSpPr>
            <a:xfrm>
              <a:off x="12117225" y="94718"/>
              <a:ext cx="609600" cy="788694"/>
              <a:chOff x="0" y="0"/>
              <a:chExt cx="660000" cy="841294"/>
            </a:xfrm>
          </p:grpSpPr>
          <p:sp>
            <p:nvSpPr>
              <p:cNvPr id="13" name="Shape 9">
                <a:extLst>
                  <a:ext uri="{FF2B5EF4-FFF2-40B4-BE49-F238E27FC236}">
                    <a16:creationId xmlns:a16="http://schemas.microsoft.com/office/drawing/2014/main" id="{8EE95487-4AAD-B4FD-3EBF-E379D4503AC2}"/>
                  </a:ext>
                </a:extLst>
              </p:cNvPr>
              <p:cNvSpPr/>
              <p:nvPr/>
            </p:nvSpPr>
            <p:spPr>
              <a:xfrm>
                <a:off x="0" y="0"/>
                <a:ext cx="371637" cy="740962"/>
              </a:xfrm>
              <a:custGeom>
                <a:avLst/>
                <a:gdLst/>
                <a:ahLst/>
                <a:cxnLst/>
                <a:rect l="0" t="0" r="0" b="0"/>
                <a:pathLst>
                  <a:path w="371653" h="740969">
                    <a:moveTo>
                      <a:pt x="327927" y="0"/>
                    </a:moveTo>
                    <a:cubicBezTo>
                      <a:pt x="371653" y="138417"/>
                      <a:pt x="341351" y="227216"/>
                      <a:pt x="325349" y="263347"/>
                    </a:cubicBezTo>
                    <a:cubicBezTo>
                      <a:pt x="305892" y="307264"/>
                      <a:pt x="275374" y="342532"/>
                      <a:pt x="214325" y="413080"/>
                    </a:cubicBezTo>
                    <a:cubicBezTo>
                      <a:pt x="141745" y="496976"/>
                      <a:pt x="104978" y="519303"/>
                      <a:pt x="87821" y="583489"/>
                    </a:cubicBezTo>
                    <a:cubicBezTo>
                      <a:pt x="82347" y="603961"/>
                      <a:pt x="70625" y="650443"/>
                      <a:pt x="92989" y="697078"/>
                    </a:cubicBezTo>
                    <a:cubicBezTo>
                      <a:pt x="102984" y="717956"/>
                      <a:pt x="116649" y="732257"/>
                      <a:pt x="126543" y="740969"/>
                    </a:cubicBezTo>
                    <a:cubicBezTo>
                      <a:pt x="108775" y="729640"/>
                      <a:pt x="45987" y="686587"/>
                      <a:pt x="23279" y="604139"/>
                    </a:cubicBezTo>
                    <a:cubicBezTo>
                      <a:pt x="0" y="519646"/>
                      <a:pt x="45898" y="442684"/>
                      <a:pt x="87821" y="369202"/>
                    </a:cubicBezTo>
                    <a:cubicBezTo>
                      <a:pt x="128791" y="297396"/>
                      <a:pt x="155562" y="281877"/>
                      <a:pt x="211747" y="203962"/>
                    </a:cubicBezTo>
                    <a:cubicBezTo>
                      <a:pt x="269202" y="124282"/>
                      <a:pt x="305600" y="51206"/>
                      <a:pt x="327927" y="0"/>
                    </a:cubicBezTo>
                    <a:close/>
                  </a:path>
                </a:pathLst>
              </a:custGeom>
              <a:ln w="0" cap="flat">
                <a:miter lim="127000"/>
              </a:ln>
            </p:spPr>
            <p:style>
              <a:lnRef idx="0">
                <a:srgbClr val="000000">
                  <a:alpha val="0"/>
                </a:srgbClr>
              </a:lnRef>
              <a:fillRef idx="1">
                <a:srgbClr val="E5334A"/>
              </a:fillRef>
              <a:effectRef idx="0">
                <a:scrgbClr r="0" g="0" b="0"/>
              </a:effectRef>
              <a:fontRef idx="none"/>
            </p:style>
            <p:txBody>
              <a:bodyPr/>
              <a:lstStyle/>
              <a:p>
                <a:endParaRPr lang="en-US"/>
              </a:p>
            </p:txBody>
          </p:sp>
          <p:sp>
            <p:nvSpPr>
              <p:cNvPr id="14" name="Shape 10">
                <a:extLst>
                  <a:ext uri="{FF2B5EF4-FFF2-40B4-BE49-F238E27FC236}">
                    <a16:creationId xmlns:a16="http://schemas.microsoft.com/office/drawing/2014/main" id="{B3815D7A-36FF-7550-7767-4F8035EBB67B}"/>
                  </a:ext>
                </a:extLst>
              </p:cNvPr>
              <p:cNvSpPr/>
              <p:nvPr/>
            </p:nvSpPr>
            <p:spPr>
              <a:xfrm>
                <a:off x="219075" y="276225"/>
                <a:ext cx="440925" cy="565069"/>
              </a:xfrm>
              <a:custGeom>
                <a:avLst/>
                <a:gdLst/>
                <a:ahLst/>
                <a:cxnLst/>
                <a:rect l="0" t="0" r="0" b="0"/>
                <a:pathLst>
                  <a:path w="440944" h="565074">
                    <a:moveTo>
                      <a:pt x="305016" y="0"/>
                    </a:moveTo>
                    <a:cubicBezTo>
                      <a:pt x="338353" y="34239"/>
                      <a:pt x="401638" y="109601"/>
                      <a:pt x="421196" y="222034"/>
                    </a:cubicBezTo>
                    <a:cubicBezTo>
                      <a:pt x="429082" y="267373"/>
                      <a:pt x="440944" y="335585"/>
                      <a:pt x="405702" y="407924"/>
                    </a:cubicBezTo>
                    <a:cubicBezTo>
                      <a:pt x="350990" y="520243"/>
                      <a:pt x="229502" y="546456"/>
                      <a:pt x="212077" y="549923"/>
                    </a:cubicBezTo>
                    <a:cubicBezTo>
                      <a:pt x="189687" y="554368"/>
                      <a:pt x="131763" y="565074"/>
                      <a:pt x="72657" y="537020"/>
                    </a:cubicBezTo>
                    <a:cubicBezTo>
                      <a:pt x="49543" y="526047"/>
                      <a:pt x="12611" y="508508"/>
                      <a:pt x="5524" y="472465"/>
                    </a:cubicBezTo>
                    <a:cubicBezTo>
                      <a:pt x="0" y="444360"/>
                      <a:pt x="19723" y="420281"/>
                      <a:pt x="54585" y="379527"/>
                    </a:cubicBezTo>
                    <a:cubicBezTo>
                      <a:pt x="122682" y="299898"/>
                      <a:pt x="190906" y="225412"/>
                      <a:pt x="193993" y="222034"/>
                    </a:cubicBezTo>
                    <a:cubicBezTo>
                      <a:pt x="265087" y="144412"/>
                      <a:pt x="285953" y="114706"/>
                      <a:pt x="297269" y="72288"/>
                    </a:cubicBezTo>
                    <a:cubicBezTo>
                      <a:pt x="305029" y="43205"/>
                      <a:pt x="305752" y="17666"/>
                      <a:pt x="305016" y="0"/>
                    </a:cubicBezTo>
                    <a:close/>
                  </a:path>
                </a:pathLst>
              </a:custGeom>
              <a:ln w="0" cap="flat">
                <a:miter lim="127000"/>
              </a:ln>
            </p:spPr>
            <p:style>
              <a:lnRef idx="0">
                <a:srgbClr val="000000">
                  <a:alpha val="0"/>
                </a:srgbClr>
              </a:lnRef>
              <a:fillRef idx="1">
                <a:srgbClr val="474788"/>
              </a:fillRef>
              <a:effectRef idx="0">
                <a:scrgbClr r="0" g="0" b="0"/>
              </a:effectRef>
              <a:fontRef idx="none"/>
            </p:style>
            <p:txBody>
              <a:bodyPr/>
              <a:lstStyle/>
              <a:p>
                <a:endParaRPr lang="en-US"/>
              </a:p>
            </p:txBody>
          </p:sp>
          <p:sp>
            <p:nvSpPr>
              <p:cNvPr id="15" name="Shape 11">
                <a:extLst>
                  <a:ext uri="{FF2B5EF4-FFF2-40B4-BE49-F238E27FC236}">
                    <a16:creationId xmlns:a16="http://schemas.microsoft.com/office/drawing/2014/main" id="{8DC76C15-4555-F6FD-8457-CB83F9A22BC5}"/>
                  </a:ext>
                </a:extLst>
              </p:cNvPr>
              <p:cNvSpPr/>
              <p:nvPr/>
            </p:nvSpPr>
            <p:spPr>
              <a:xfrm>
                <a:off x="123825" y="133350"/>
                <a:ext cx="352054" cy="622206"/>
              </a:xfrm>
              <a:custGeom>
                <a:avLst/>
                <a:gdLst/>
                <a:ahLst/>
                <a:cxnLst/>
                <a:rect l="0" t="0" r="0" b="0"/>
                <a:pathLst>
                  <a:path w="352069" h="622211">
                    <a:moveTo>
                      <a:pt x="298895" y="0"/>
                    </a:moveTo>
                    <a:cubicBezTo>
                      <a:pt x="319138" y="24511"/>
                      <a:pt x="349161" y="68999"/>
                      <a:pt x="350533" y="126505"/>
                    </a:cubicBezTo>
                    <a:cubicBezTo>
                      <a:pt x="352069" y="191199"/>
                      <a:pt x="316535" y="238341"/>
                      <a:pt x="273075" y="294323"/>
                    </a:cubicBezTo>
                    <a:cubicBezTo>
                      <a:pt x="183477" y="409753"/>
                      <a:pt x="113576" y="420294"/>
                      <a:pt x="74282" y="516357"/>
                    </a:cubicBezTo>
                    <a:cubicBezTo>
                      <a:pt x="57086" y="558394"/>
                      <a:pt x="53835" y="597014"/>
                      <a:pt x="53619" y="622211"/>
                    </a:cubicBezTo>
                    <a:cubicBezTo>
                      <a:pt x="29464" y="596659"/>
                      <a:pt x="0" y="556501"/>
                      <a:pt x="1994" y="508610"/>
                    </a:cubicBezTo>
                    <a:cubicBezTo>
                      <a:pt x="3734" y="466560"/>
                      <a:pt x="28842" y="440588"/>
                      <a:pt x="100101" y="366611"/>
                    </a:cubicBezTo>
                    <a:cubicBezTo>
                      <a:pt x="213614" y="248780"/>
                      <a:pt x="270726" y="188798"/>
                      <a:pt x="288569" y="136830"/>
                    </a:cubicBezTo>
                    <a:cubicBezTo>
                      <a:pt x="307594" y="81420"/>
                      <a:pt x="303657" y="30429"/>
                      <a:pt x="298895" y="0"/>
                    </a:cubicBezTo>
                    <a:close/>
                  </a:path>
                </a:pathLst>
              </a:custGeom>
              <a:ln w="0" cap="flat">
                <a:miter lim="127000"/>
              </a:ln>
            </p:spPr>
            <p:style>
              <a:lnRef idx="0">
                <a:srgbClr val="000000">
                  <a:alpha val="0"/>
                </a:srgbClr>
              </a:lnRef>
              <a:fillRef idx="1">
                <a:srgbClr val="F2E947"/>
              </a:fillRef>
              <a:effectRef idx="0">
                <a:scrgbClr r="0" g="0" b="0"/>
              </a:effectRef>
              <a:fontRef idx="none"/>
            </p:style>
            <p:txBody>
              <a:bodyPr/>
              <a:lstStyle/>
              <a:p>
                <a:endParaRPr lang="en-US"/>
              </a:p>
            </p:txBody>
          </p:sp>
        </p:grpSp>
      </p:grpSp>
      <p:sp>
        <p:nvSpPr>
          <p:cNvPr id="3" name="object 7">
            <a:extLst>
              <a:ext uri="{FF2B5EF4-FFF2-40B4-BE49-F238E27FC236}">
                <a16:creationId xmlns:a16="http://schemas.microsoft.com/office/drawing/2014/main" id="{4233DC60-52FD-80DE-06DA-85FEF411E84B}"/>
              </a:ext>
            </a:extLst>
          </p:cNvPr>
          <p:cNvSpPr txBox="1"/>
          <p:nvPr/>
        </p:nvSpPr>
        <p:spPr>
          <a:xfrm>
            <a:off x="9992139" y="2985052"/>
            <a:ext cx="4550918" cy="4935967"/>
          </a:xfrm>
          <a:prstGeom prst="rect">
            <a:avLst/>
          </a:prstGeom>
        </p:spPr>
        <p:txBody>
          <a:bodyPr vert="horz" wrap="square" lIns="0" tIns="11430" rIns="0" bIns="0" rtlCol="0">
            <a:spAutoFit/>
          </a:bodyPr>
          <a:lstStyle/>
          <a:p>
            <a:r>
              <a:rPr lang="en-US" sz="1600" b="1" dirty="0"/>
              <a:t>3. Foster Community Engagement and Participation</a:t>
            </a:r>
          </a:p>
          <a:p>
            <a:pPr>
              <a:buFont typeface="Arial" panose="020B0604020202020204" pitchFamily="34" charset="0"/>
              <a:buChar char="•"/>
            </a:pPr>
            <a:r>
              <a:rPr lang="en-US" sz="1600" b="1" dirty="0"/>
              <a:t>Objective</a:t>
            </a:r>
            <a:r>
              <a:rPr lang="en-US" sz="1600" dirty="0"/>
              <a:t>: To engage local residents and stakeholders in the planning and implementation of street lighting projects to ensure the solutions meet their needs.</a:t>
            </a:r>
          </a:p>
          <a:p>
            <a:pPr>
              <a:buFont typeface="Arial" panose="020B0604020202020204" pitchFamily="34" charset="0"/>
              <a:buChar char="•"/>
            </a:pPr>
            <a:r>
              <a:rPr lang="en-US" sz="1600" b="1" dirty="0"/>
              <a:t>Goal</a:t>
            </a:r>
            <a:r>
              <a:rPr lang="en-US" sz="1600" dirty="0"/>
              <a:t>: To involve at least 25% of the local population in community consultations or feedback sessions.</a:t>
            </a:r>
          </a:p>
          <a:p>
            <a:pPr>
              <a:buFont typeface="Arial" panose="020B0604020202020204" pitchFamily="34" charset="0"/>
              <a:buChar char="•"/>
            </a:pPr>
            <a:endParaRPr lang="en-US" sz="1600" dirty="0"/>
          </a:p>
          <a:p>
            <a:r>
              <a:rPr lang="en-US" sz="1600" b="1" dirty="0"/>
              <a:t>4. Support Long-Term Maintenance and Sustainability</a:t>
            </a:r>
          </a:p>
          <a:p>
            <a:pPr>
              <a:buFont typeface="Arial" panose="020B0604020202020204" pitchFamily="34" charset="0"/>
              <a:buChar char="•"/>
            </a:pPr>
            <a:r>
              <a:rPr lang="en-US" sz="1600" b="1" dirty="0"/>
              <a:t>Objective</a:t>
            </a:r>
            <a:r>
              <a:rPr lang="en-US" sz="1600" dirty="0"/>
              <a:t>: To ensure the long-term viability and maintenance of the street lighting system through regular monitoring and a sustainable maintenance plan.</a:t>
            </a:r>
          </a:p>
          <a:p>
            <a:pPr>
              <a:buFont typeface="Arial" panose="020B0604020202020204" pitchFamily="34" charset="0"/>
              <a:buChar char="•"/>
            </a:pPr>
            <a:r>
              <a:rPr lang="en-US" sz="1600" b="1" dirty="0"/>
              <a:t>Goal</a:t>
            </a:r>
            <a:r>
              <a:rPr lang="en-US" sz="1600" dirty="0"/>
              <a:t>: To create a sustainable maintenance model that reduces operational costs and ensures system longevity, with a goal of maintaining at least 95% operational efficiency over five years.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1024255"/>
            <a:ext cx="15544165" cy="0"/>
          </a:xfrm>
          <a:custGeom>
            <a:avLst/>
            <a:gdLst/>
            <a:ahLst/>
            <a:cxnLst/>
            <a:rect l="l" t="t" r="r" b="b"/>
            <a:pathLst>
              <a:path w="15544165">
                <a:moveTo>
                  <a:pt x="0" y="0"/>
                </a:moveTo>
                <a:lnTo>
                  <a:pt x="15543911" y="0"/>
                </a:lnTo>
              </a:path>
            </a:pathLst>
          </a:custGeom>
          <a:ln w="3175">
            <a:solidFill>
              <a:srgbClr val="A7A9AC"/>
            </a:solidFill>
          </a:ln>
        </p:spPr>
        <p:txBody>
          <a:bodyPr wrap="square" lIns="0" tIns="0" rIns="0" bIns="0" rtlCol="0"/>
          <a:lstStyle/>
          <a:p>
            <a:endParaRPr/>
          </a:p>
        </p:txBody>
      </p:sp>
      <p:sp>
        <p:nvSpPr>
          <p:cNvPr id="4" name="object 4"/>
          <p:cNvSpPr txBox="1">
            <a:spLocks noGrp="1"/>
          </p:cNvSpPr>
          <p:nvPr>
            <p:ph type="title"/>
          </p:nvPr>
        </p:nvSpPr>
        <p:spPr>
          <a:xfrm>
            <a:off x="1551177" y="1785874"/>
            <a:ext cx="12924918" cy="566822"/>
          </a:xfrm>
          <a:prstGeom prst="rect">
            <a:avLst/>
          </a:prstGeom>
        </p:spPr>
        <p:txBody>
          <a:bodyPr vert="horz" wrap="square" lIns="0" tIns="12700" rIns="0" bIns="0" rtlCol="0">
            <a:spAutoFit/>
          </a:bodyPr>
          <a:lstStyle/>
          <a:p>
            <a:pPr marL="12700">
              <a:lnSpc>
                <a:spcPct val="100000"/>
              </a:lnSpc>
              <a:spcBef>
                <a:spcPts val="100"/>
              </a:spcBef>
            </a:pPr>
            <a:r>
              <a:rPr lang="en-US" sz="1800" dirty="0"/>
              <a:t>Lighting the way to safer, eco-friendly streets with energy-efficient LEDs in </a:t>
            </a:r>
            <a:r>
              <a:rPr lang="en-US" sz="1800" dirty="0" err="1"/>
              <a:t>Juja</a:t>
            </a:r>
            <a:r>
              <a:rPr lang="en-US" sz="1800" dirty="0"/>
              <a:t> as a response to insecurity during our project deployment</a:t>
            </a:r>
            <a:r>
              <a:rPr lang="en-US" sz="1800" dirty="0">
                <a:solidFill>
                  <a:srgbClr val="000000"/>
                </a:solidFill>
              </a:rPr>
              <a:t> </a:t>
            </a:r>
            <a:endParaRPr sz="1800" dirty="0"/>
          </a:p>
        </p:txBody>
      </p:sp>
      <p:grpSp>
        <p:nvGrpSpPr>
          <p:cNvPr id="6" name="Group 5">
            <a:extLst>
              <a:ext uri="{FF2B5EF4-FFF2-40B4-BE49-F238E27FC236}">
                <a16:creationId xmlns:a16="http://schemas.microsoft.com/office/drawing/2014/main" id="{57642100-DA9B-0EB4-1430-3FC45BF47176}"/>
              </a:ext>
            </a:extLst>
          </p:cNvPr>
          <p:cNvGrpSpPr/>
          <p:nvPr/>
        </p:nvGrpSpPr>
        <p:grpSpPr>
          <a:xfrm>
            <a:off x="12117225" y="94718"/>
            <a:ext cx="2584422" cy="788694"/>
            <a:chOff x="12117225" y="94718"/>
            <a:chExt cx="2584422" cy="788694"/>
          </a:xfrm>
        </p:grpSpPr>
        <p:sp>
          <p:nvSpPr>
            <p:cNvPr id="7" name="object 2">
              <a:extLst>
                <a:ext uri="{FF2B5EF4-FFF2-40B4-BE49-F238E27FC236}">
                  <a16:creationId xmlns:a16="http://schemas.microsoft.com/office/drawing/2014/main" id="{8B476EDC-C3B1-D085-E92B-1DAF4371E460}"/>
                </a:ext>
              </a:extLst>
            </p:cNvPr>
            <p:cNvSpPr txBox="1"/>
            <p:nvPr/>
          </p:nvSpPr>
          <p:spPr>
            <a:xfrm>
              <a:off x="12756642" y="409448"/>
              <a:ext cx="1945005" cy="182101"/>
            </a:xfrm>
            <a:prstGeom prst="rect">
              <a:avLst/>
            </a:prstGeom>
          </p:spPr>
          <p:txBody>
            <a:bodyPr vert="horz" wrap="square" lIns="0" tIns="12700" rIns="0" bIns="0" rtlCol="0">
              <a:spAutoFit/>
            </a:bodyPr>
            <a:lstStyle/>
            <a:p>
              <a:pPr marL="12700">
                <a:lnSpc>
                  <a:spcPct val="100000"/>
                </a:lnSpc>
                <a:spcBef>
                  <a:spcPts val="100"/>
                </a:spcBef>
              </a:pPr>
              <a:r>
                <a:rPr lang="en-US" sz="1100" b="1" dirty="0">
                  <a:solidFill>
                    <a:schemeClr val="tx1"/>
                  </a:solidFill>
                  <a:latin typeface="Trebuchet MS"/>
                  <a:cs typeface="Trebuchet MS"/>
                </a:rPr>
                <a:t>Technician</a:t>
              </a:r>
              <a:r>
                <a:rPr sz="1100" b="1" spc="-65" dirty="0">
                  <a:solidFill>
                    <a:schemeClr val="tx1"/>
                  </a:solidFill>
                  <a:latin typeface="Trebuchet MS"/>
                  <a:cs typeface="Trebuchet MS"/>
                </a:rPr>
                <a:t> </a:t>
              </a:r>
              <a:r>
                <a:rPr sz="1100" b="1" spc="-10" dirty="0">
                  <a:solidFill>
                    <a:schemeClr val="tx1"/>
                  </a:solidFill>
                  <a:latin typeface="Trebuchet MS"/>
                  <a:cs typeface="Trebuchet MS"/>
                </a:rPr>
                <a:t>Networks</a:t>
              </a:r>
              <a:r>
                <a:rPr sz="1100" b="1" spc="-60" dirty="0">
                  <a:solidFill>
                    <a:schemeClr val="tx1"/>
                  </a:solidFill>
                  <a:latin typeface="Trebuchet MS"/>
                  <a:cs typeface="Trebuchet MS"/>
                </a:rPr>
                <a:t> </a:t>
              </a:r>
              <a:r>
                <a:rPr sz="1100" b="1" spc="-10" dirty="0">
                  <a:solidFill>
                    <a:schemeClr val="tx1"/>
                  </a:solidFill>
                  <a:latin typeface="Trebuchet MS"/>
                  <a:cs typeface="Trebuchet MS"/>
                </a:rPr>
                <a:t>Ltd</a:t>
              </a:r>
              <a:r>
                <a:rPr lang="en-US" sz="1100" b="1" spc="-10" dirty="0">
                  <a:solidFill>
                    <a:schemeClr val="tx1"/>
                  </a:solidFill>
                  <a:latin typeface="Tahoma"/>
                  <a:cs typeface="Tahoma"/>
                </a:rPr>
                <a:t> </a:t>
              </a:r>
              <a:endParaRPr sz="1100" dirty="0">
                <a:solidFill>
                  <a:schemeClr val="tx1"/>
                </a:solidFill>
                <a:latin typeface="Tahoma"/>
                <a:cs typeface="Tahoma"/>
              </a:endParaRPr>
            </a:p>
          </p:txBody>
        </p:sp>
        <p:grpSp>
          <p:nvGrpSpPr>
            <p:cNvPr id="8" name="Group 7">
              <a:extLst>
                <a:ext uri="{FF2B5EF4-FFF2-40B4-BE49-F238E27FC236}">
                  <a16:creationId xmlns:a16="http://schemas.microsoft.com/office/drawing/2014/main" id="{0A938492-CBEA-54DA-FE10-03AA3BAF3B8E}"/>
                </a:ext>
              </a:extLst>
            </p:cNvPr>
            <p:cNvGrpSpPr/>
            <p:nvPr/>
          </p:nvGrpSpPr>
          <p:grpSpPr>
            <a:xfrm>
              <a:off x="12117225" y="94718"/>
              <a:ext cx="609600" cy="788694"/>
              <a:chOff x="0" y="0"/>
              <a:chExt cx="660000" cy="841294"/>
            </a:xfrm>
          </p:grpSpPr>
          <p:sp>
            <p:nvSpPr>
              <p:cNvPr id="9" name="Shape 9">
                <a:extLst>
                  <a:ext uri="{FF2B5EF4-FFF2-40B4-BE49-F238E27FC236}">
                    <a16:creationId xmlns:a16="http://schemas.microsoft.com/office/drawing/2014/main" id="{C34E3784-1A1F-E064-0855-0052FC5D3045}"/>
                  </a:ext>
                </a:extLst>
              </p:cNvPr>
              <p:cNvSpPr/>
              <p:nvPr/>
            </p:nvSpPr>
            <p:spPr>
              <a:xfrm>
                <a:off x="0" y="0"/>
                <a:ext cx="371637" cy="740962"/>
              </a:xfrm>
              <a:custGeom>
                <a:avLst/>
                <a:gdLst/>
                <a:ahLst/>
                <a:cxnLst/>
                <a:rect l="0" t="0" r="0" b="0"/>
                <a:pathLst>
                  <a:path w="371653" h="740969">
                    <a:moveTo>
                      <a:pt x="327927" y="0"/>
                    </a:moveTo>
                    <a:cubicBezTo>
                      <a:pt x="371653" y="138417"/>
                      <a:pt x="341351" y="227216"/>
                      <a:pt x="325349" y="263347"/>
                    </a:cubicBezTo>
                    <a:cubicBezTo>
                      <a:pt x="305892" y="307264"/>
                      <a:pt x="275374" y="342532"/>
                      <a:pt x="214325" y="413080"/>
                    </a:cubicBezTo>
                    <a:cubicBezTo>
                      <a:pt x="141745" y="496976"/>
                      <a:pt x="104978" y="519303"/>
                      <a:pt x="87821" y="583489"/>
                    </a:cubicBezTo>
                    <a:cubicBezTo>
                      <a:pt x="82347" y="603961"/>
                      <a:pt x="70625" y="650443"/>
                      <a:pt x="92989" y="697078"/>
                    </a:cubicBezTo>
                    <a:cubicBezTo>
                      <a:pt x="102984" y="717956"/>
                      <a:pt x="116649" y="732257"/>
                      <a:pt x="126543" y="740969"/>
                    </a:cubicBezTo>
                    <a:cubicBezTo>
                      <a:pt x="108775" y="729640"/>
                      <a:pt x="45987" y="686587"/>
                      <a:pt x="23279" y="604139"/>
                    </a:cubicBezTo>
                    <a:cubicBezTo>
                      <a:pt x="0" y="519646"/>
                      <a:pt x="45898" y="442684"/>
                      <a:pt x="87821" y="369202"/>
                    </a:cubicBezTo>
                    <a:cubicBezTo>
                      <a:pt x="128791" y="297396"/>
                      <a:pt x="155562" y="281877"/>
                      <a:pt x="211747" y="203962"/>
                    </a:cubicBezTo>
                    <a:cubicBezTo>
                      <a:pt x="269202" y="124282"/>
                      <a:pt x="305600" y="51206"/>
                      <a:pt x="327927" y="0"/>
                    </a:cubicBezTo>
                    <a:close/>
                  </a:path>
                </a:pathLst>
              </a:custGeom>
              <a:ln w="0" cap="flat">
                <a:miter lim="127000"/>
              </a:ln>
            </p:spPr>
            <p:style>
              <a:lnRef idx="0">
                <a:srgbClr val="000000">
                  <a:alpha val="0"/>
                </a:srgbClr>
              </a:lnRef>
              <a:fillRef idx="1">
                <a:srgbClr val="E5334A"/>
              </a:fillRef>
              <a:effectRef idx="0">
                <a:scrgbClr r="0" g="0" b="0"/>
              </a:effectRef>
              <a:fontRef idx="none"/>
            </p:style>
            <p:txBody>
              <a:bodyPr/>
              <a:lstStyle/>
              <a:p>
                <a:endParaRPr lang="en-US"/>
              </a:p>
            </p:txBody>
          </p:sp>
          <p:sp>
            <p:nvSpPr>
              <p:cNvPr id="10" name="Shape 10">
                <a:extLst>
                  <a:ext uri="{FF2B5EF4-FFF2-40B4-BE49-F238E27FC236}">
                    <a16:creationId xmlns:a16="http://schemas.microsoft.com/office/drawing/2014/main" id="{3CDBF6D1-D861-9102-AEEE-1704BE67C437}"/>
                  </a:ext>
                </a:extLst>
              </p:cNvPr>
              <p:cNvSpPr/>
              <p:nvPr/>
            </p:nvSpPr>
            <p:spPr>
              <a:xfrm>
                <a:off x="219075" y="276225"/>
                <a:ext cx="440925" cy="565069"/>
              </a:xfrm>
              <a:custGeom>
                <a:avLst/>
                <a:gdLst/>
                <a:ahLst/>
                <a:cxnLst/>
                <a:rect l="0" t="0" r="0" b="0"/>
                <a:pathLst>
                  <a:path w="440944" h="565074">
                    <a:moveTo>
                      <a:pt x="305016" y="0"/>
                    </a:moveTo>
                    <a:cubicBezTo>
                      <a:pt x="338353" y="34239"/>
                      <a:pt x="401638" y="109601"/>
                      <a:pt x="421196" y="222034"/>
                    </a:cubicBezTo>
                    <a:cubicBezTo>
                      <a:pt x="429082" y="267373"/>
                      <a:pt x="440944" y="335585"/>
                      <a:pt x="405702" y="407924"/>
                    </a:cubicBezTo>
                    <a:cubicBezTo>
                      <a:pt x="350990" y="520243"/>
                      <a:pt x="229502" y="546456"/>
                      <a:pt x="212077" y="549923"/>
                    </a:cubicBezTo>
                    <a:cubicBezTo>
                      <a:pt x="189687" y="554368"/>
                      <a:pt x="131763" y="565074"/>
                      <a:pt x="72657" y="537020"/>
                    </a:cubicBezTo>
                    <a:cubicBezTo>
                      <a:pt x="49543" y="526047"/>
                      <a:pt x="12611" y="508508"/>
                      <a:pt x="5524" y="472465"/>
                    </a:cubicBezTo>
                    <a:cubicBezTo>
                      <a:pt x="0" y="444360"/>
                      <a:pt x="19723" y="420281"/>
                      <a:pt x="54585" y="379527"/>
                    </a:cubicBezTo>
                    <a:cubicBezTo>
                      <a:pt x="122682" y="299898"/>
                      <a:pt x="190906" y="225412"/>
                      <a:pt x="193993" y="222034"/>
                    </a:cubicBezTo>
                    <a:cubicBezTo>
                      <a:pt x="265087" y="144412"/>
                      <a:pt x="285953" y="114706"/>
                      <a:pt x="297269" y="72288"/>
                    </a:cubicBezTo>
                    <a:cubicBezTo>
                      <a:pt x="305029" y="43205"/>
                      <a:pt x="305752" y="17666"/>
                      <a:pt x="305016" y="0"/>
                    </a:cubicBezTo>
                    <a:close/>
                  </a:path>
                </a:pathLst>
              </a:custGeom>
              <a:ln w="0" cap="flat">
                <a:miter lim="127000"/>
              </a:ln>
            </p:spPr>
            <p:style>
              <a:lnRef idx="0">
                <a:srgbClr val="000000">
                  <a:alpha val="0"/>
                </a:srgbClr>
              </a:lnRef>
              <a:fillRef idx="1">
                <a:srgbClr val="474788"/>
              </a:fillRef>
              <a:effectRef idx="0">
                <a:scrgbClr r="0" g="0" b="0"/>
              </a:effectRef>
              <a:fontRef idx="none"/>
            </p:style>
            <p:txBody>
              <a:bodyPr/>
              <a:lstStyle/>
              <a:p>
                <a:endParaRPr lang="en-US"/>
              </a:p>
            </p:txBody>
          </p:sp>
          <p:sp>
            <p:nvSpPr>
              <p:cNvPr id="11" name="Shape 11">
                <a:extLst>
                  <a:ext uri="{FF2B5EF4-FFF2-40B4-BE49-F238E27FC236}">
                    <a16:creationId xmlns:a16="http://schemas.microsoft.com/office/drawing/2014/main" id="{34EBB219-C9B0-9243-88F2-66F70118FA3A}"/>
                  </a:ext>
                </a:extLst>
              </p:cNvPr>
              <p:cNvSpPr/>
              <p:nvPr/>
            </p:nvSpPr>
            <p:spPr>
              <a:xfrm>
                <a:off x="123825" y="133350"/>
                <a:ext cx="352054" cy="622206"/>
              </a:xfrm>
              <a:custGeom>
                <a:avLst/>
                <a:gdLst/>
                <a:ahLst/>
                <a:cxnLst/>
                <a:rect l="0" t="0" r="0" b="0"/>
                <a:pathLst>
                  <a:path w="352069" h="622211">
                    <a:moveTo>
                      <a:pt x="298895" y="0"/>
                    </a:moveTo>
                    <a:cubicBezTo>
                      <a:pt x="319138" y="24511"/>
                      <a:pt x="349161" y="68999"/>
                      <a:pt x="350533" y="126505"/>
                    </a:cubicBezTo>
                    <a:cubicBezTo>
                      <a:pt x="352069" y="191199"/>
                      <a:pt x="316535" y="238341"/>
                      <a:pt x="273075" y="294323"/>
                    </a:cubicBezTo>
                    <a:cubicBezTo>
                      <a:pt x="183477" y="409753"/>
                      <a:pt x="113576" y="420294"/>
                      <a:pt x="74282" y="516357"/>
                    </a:cubicBezTo>
                    <a:cubicBezTo>
                      <a:pt x="57086" y="558394"/>
                      <a:pt x="53835" y="597014"/>
                      <a:pt x="53619" y="622211"/>
                    </a:cubicBezTo>
                    <a:cubicBezTo>
                      <a:pt x="29464" y="596659"/>
                      <a:pt x="0" y="556501"/>
                      <a:pt x="1994" y="508610"/>
                    </a:cubicBezTo>
                    <a:cubicBezTo>
                      <a:pt x="3734" y="466560"/>
                      <a:pt x="28842" y="440588"/>
                      <a:pt x="100101" y="366611"/>
                    </a:cubicBezTo>
                    <a:cubicBezTo>
                      <a:pt x="213614" y="248780"/>
                      <a:pt x="270726" y="188798"/>
                      <a:pt x="288569" y="136830"/>
                    </a:cubicBezTo>
                    <a:cubicBezTo>
                      <a:pt x="307594" y="81420"/>
                      <a:pt x="303657" y="30429"/>
                      <a:pt x="298895" y="0"/>
                    </a:cubicBezTo>
                    <a:close/>
                  </a:path>
                </a:pathLst>
              </a:custGeom>
              <a:ln w="0" cap="flat">
                <a:miter lim="127000"/>
              </a:ln>
            </p:spPr>
            <p:style>
              <a:lnRef idx="0">
                <a:srgbClr val="000000">
                  <a:alpha val="0"/>
                </a:srgbClr>
              </a:lnRef>
              <a:fillRef idx="1">
                <a:srgbClr val="F2E947"/>
              </a:fillRef>
              <a:effectRef idx="0">
                <a:scrgbClr r="0" g="0" b="0"/>
              </a:effectRef>
              <a:fontRef idx="none"/>
            </p:style>
            <p:txBody>
              <a:bodyPr/>
              <a:lstStyle/>
              <a:p>
                <a:endParaRPr lang="en-US"/>
              </a:p>
            </p:txBody>
          </p:sp>
        </p:grpSp>
      </p:grpSp>
      <p:pic>
        <p:nvPicPr>
          <p:cNvPr id="3" name="Content Placeholder 5" descr="A close-up of a pole&#10;&#10;Description automatically generated">
            <a:extLst>
              <a:ext uri="{FF2B5EF4-FFF2-40B4-BE49-F238E27FC236}">
                <a16:creationId xmlns:a16="http://schemas.microsoft.com/office/drawing/2014/main" id="{FD4F7436-9E77-D4E9-2B8A-1A05C0C6B1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3620" y="2741135"/>
            <a:ext cx="6453868" cy="5547956"/>
          </a:xfrm>
          <a:prstGeom prst="rect">
            <a:avLst/>
          </a:prstGeom>
          <a:ln w="38100">
            <a:solidFill>
              <a:schemeClr val="tx1"/>
            </a:solidFill>
          </a:ln>
        </p:spPr>
      </p:pic>
      <p:pic>
        <p:nvPicPr>
          <p:cNvPr id="12" name="Content Placeholder 7" descr="A telephone pole with power lines&#10;&#10;Description automatically generated">
            <a:extLst>
              <a:ext uri="{FF2B5EF4-FFF2-40B4-BE49-F238E27FC236}">
                <a16:creationId xmlns:a16="http://schemas.microsoft.com/office/drawing/2014/main" id="{8D1A1F58-6E83-5262-9480-F4196A295A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0" y="2741135"/>
            <a:ext cx="6703695" cy="5547956"/>
          </a:xfrm>
          <a:prstGeom prst="rect">
            <a:avLst/>
          </a:prstGeom>
          <a:ln w="38100">
            <a:solidFill>
              <a:schemeClr val="tx1"/>
            </a:solidFill>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94</TotalTime>
  <Words>580</Words>
  <Application>Microsoft Office PowerPoint</Application>
  <PresentationFormat>Custom</PresentationFormat>
  <Paragraphs>33</Paragraphs>
  <Slides>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Arial</vt:lpstr>
      <vt:lpstr>Calibri</vt:lpstr>
      <vt:lpstr>Tahoma</vt:lpstr>
      <vt:lpstr>Times New Roman</vt:lpstr>
      <vt:lpstr>Trebuchet MS</vt:lpstr>
      <vt:lpstr>Office Theme</vt:lpstr>
      <vt:lpstr>TECHNICIAN NETWORKS LTD</vt:lpstr>
      <vt:lpstr>MESSAGE FROM OUR EXECUTIVE LEADERSHIP TEAM</vt:lpstr>
      <vt:lpstr>PowerPoint Presentation</vt:lpstr>
      <vt:lpstr>Lighting the way to safer, eco-friendly streets with energy-efficient LEDs in Juja as a response to insecurity during our project deployment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ADMIN</dc:creator>
  <cp:lastModifiedBy>Nicholas Ngolo</cp:lastModifiedBy>
  <cp:revision>1</cp:revision>
  <dcterms:created xsi:type="dcterms:W3CDTF">2025-03-24T09:12:57Z</dcterms:created>
  <dcterms:modified xsi:type="dcterms:W3CDTF">2025-03-24T10:53:57Z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2025-03-24T00:00:00Z</vt:filetime>
  </property>
  <property fmtid="{D5CDD505-2E9C-101B-9397-08002B2CF9AE}" pid="3" name="Creator">
    <vt:lpwstr>Microsoft® Word for Microsoft 365</vt:lpwstr>
  </property>
  <property fmtid="{D5CDD505-2E9C-101B-9397-08002B2CF9AE}" pid="4" name="LastSaved">
    <vt:filetime>2025-03-24T00:00:00Z</vt:filetime>
  </property>
  <property fmtid="{D5CDD505-2E9C-101B-9397-08002B2CF9AE}" pid="5" name="Producer">
    <vt:lpwstr>3-Heights(TM) PDF Security Shell 4.8.25.2 (http://www.pdf-tools.com)</vt:lpwstr>
  </property>
</Properties>
</file>